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4"/>
    <p:sldMasterId id="2147483821" r:id="rId5"/>
    <p:sldMasterId id="2147483720" r:id="rId6"/>
    <p:sldMasterId id="2147483792" r:id="rId7"/>
  </p:sldMasterIdLst>
  <p:notesMasterIdLst>
    <p:notesMasterId r:id="rId67"/>
  </p:notesMasterIdLst>
  <p:handoutMasterIdLst>
    <p:handoutMasterId r:id="rId68"/>
  </p:handoutMasterIdLst>
  <p:sldIdLst>
    <p:sldId id="369" r:id="rId8"/>
    <p:sldId id="370" r:id="rId9"/>
    <p:sldId id="375" r:id="rId10"/>
    <p:sldId id="376" r:id="rId11"/>
    <p:sldId id="377" r:id="rId12"/>
    <p:sldId id="379" r:id="rId13"/>
    <p:sldId id="380" r:id="rId14"/>
    <p:sldId id="381" r:id="rId15"/>
    <p:sldId id="382" r:id="rId16"/>
    <p:sldId id="365" r:id="rId17"/>
    <p:sldId id="367" r:id="rId18"/>
    <p:sldId id="368" r:id="rId19"/>
    <p:sldId id="256" r:id="rId20"/>
    <p:sldId id="314" r:id="rId21"/>
    <p:sldId id="312" r:id="rId22"/>
    <p:sldId id="313" r:id="rId23"/>
    <p:sldId id="317" r:id="rId24"/>
    <p:sldId id="262" r:id="rId25"/>
    <p:sldId id="280" r:id="rId26"/>
    <p:sldId id="281" r:id="rId27"/>
    <p:sldId id="282" r:id="rId28"/>
    <p:sldId id="283" r:id="rId29"/>
    <p:sldId id="316" r:id="rId30"/>
    <p:sldId id="323" r:id="rId31"/>
    <p:sldId id="287" r:id="rId32"/>
    <p:sldId id="362" r:id="rId33"/>
    <p:sldId id="364" r:id="rId34"/>
    <p:sldId id="291" r:id="rId35"/>
    <p:sldId id="315" r:id="rId36"/>
    <p:sldId id="322" r:id="rId37"/>
    <p:sldId id="285" r:id="rId38"/>
    <p:sldId id="361" r:id="rId39"/>
    <p:sldId id="286" r:id="rId40"/>
    <p:sldId id="261" r:id="rId41"/>
    <p:sldId id="360" r:id="rId42"/>
    <p:sldId id="293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  <p:sldId id="273" r:id="rId56"/>
    <p:sldId id="276" r:id="rId57"/>
    <p:sldId id="275" r:id="rId58"/>
    <p:sldId id="277" r:id="rId59"/>
    <p:sldId id="278" r:id="rId60"/>
    <p:sldId id="279" r:id="rId61"/>
    <p:sldId id="264" r:id="rId62"/>
    <p:sldId id="303" r:id="rId63"/>
    <p:sldId id="304" r:id="rId64"/>
    <p:sldId id="306" r:id="rId65"/>
    <p:sldId id="30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tive Gate Plugins" id="{4FCABB86-CAD6-4098-9BEA-7BDC45B1770B}">
          <p14:sldIdLst>
            <p14:sldId id="369"/>
            <p14:sldId id="370"/>
            <p14:sldId id="375"/>
            <p14:sldId id="376"/>
            <p14:sldId id="377"/>
            <p14:sldId id="379"/>
            <p14:sldId id="380"/>
            <p14:sldId id="381"/>
            <p14:sldId id="382"/>
          </p14:sldIdLst>
        </p14:section>
        <p14:section name="Directions" id="{61CF93CD-D329-B04A-B6F9-6F28C0100FB2}">
          <p14:sldIdLst>
            <p14:sldId id="365"/>
            <p14:sldId id="367"/>
            <p14:sldId id="368"/>
          </p14:sldIdLst>
        </p14:section>
        <p14:section name="Cover slides" id="{E73A29F2-40A3-394B-8E8C-F19F298FF94F}">
          <p14:sldIdLst>
            <p14:sldId id="256"/>
            <p14:sldId id="314"/>
            <p14:sldId id="312"/>
            <p14:sldId id="313"/>
            <p14:sldId id="317"/>
          </p14:sldIdLst>
        </p14:section>
        <p14:section name="Content slides" id="{8F7E6734-1A14-6A45-B486-55C031C4E82B}">
          <p14:sldIdLst>
            <p14:sldId id="262"/>
            <p14:sldId id="280"/>
            <p14:sldId id="281"/>
            <p14:sldId id="282"/>
            <p14:sldId id="283"/>
            <p14:sldId id="316"/>
            <p14:sldId id="323"/>
            <p14:sldId id="287"/>
            <p14:sldId id="362"/>
            <p14:sldId id="364"/>
            <p14:sldId id="291"/>
            <p14:sldId id="315"/>
            <p14:sldId id="322"/>
          </p14:sldIdLst>
        </p14:section>
        <p14:section name="Section slides" id="{9F7032C0-3D2D-B240-9B66-BFFEBFB0AE30}">
          <p14:sldIdLst>
            <p14:sldId id="285"/>
            <p14:sldId id="361"/>
            <p14:sldId id="286"/>
            <p14:sldId id="261"/>
            <p14:sldId id="360"/>
            <p14:sldId id="293"/>
          </p14:sldIdLst>
        </p14:section>
        <p14:section name="Menu slides - 6 items" id="{FC73FE51-3029-D947-9F72-FB00114D2596}">
          <p14:sldIdLst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Device slides" id="{6EA1A0B5-B21A-1F44-9003-19FE5F87EC8E}">
          <p14:sldIdLst>
            <p14:sldId id="273"/>
            <p14:sldId id="276"/>
            <p14:sldId id="275"/>
            <p14:sldId id="277"/>
            <p14:sldId id="278"/>
            <p14:sldId id="279"/>
          </p14:sldIdLst>
        </p14:section>
        <p14:section name="Ending slide" id="{ED55441F-278A-294D-9CD5-12E09AC67BCF}">
          <p14:sldIdLst>
            <p14:sldId id="264"/>
          </p14:sldIdLst>
        </p14:section>
        <p14:section name="Other slides" id="{984DF5E2-74C8-6B4E-ADE0-6EAB97AC23FA}">
          <p14:sldIdLst>
            <p14:sldId id="303"/>
            <p14:sldId id="304"/>
            <p14:sldId id="306"/>
            <p14:sldId id="307"/>
          </p14:sldIdLst>
        </p14:section>
        <p14:section name="Logos" id="{F81E94FF-D0B3-3245-99B8-4259B9F4DE5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2F90"/>
    <a:srgbClr val="2583EE"/>
    <a:srgbClr val="0F1419"/>
    <a:srgbClr val="3F4346"/>
    <a:srgbClr val="1D2433"/>
    <a:srgbClr val="565D6A"/>
    <a:srgbClr val="191B21"/>
    <a:srgbClr val="F8F8F8"/>
    <a:srgbClr val="141414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5674" autoAdjust="0"/>
  </p:normalViewPr>
  <p:slideViewPr>
    <p:cSldViewPr snapToGrid="0" snapToObjects="1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notesViewPr>
    <p:cSldViewPr snapToGrid="0" snapToObjects="1">
      <p:cViewPr varScale="1">
        <p:scale>
          <a:sx n="147" d="100"/>
          <a:sy n="147" d="100"/>
        </p:scale>
        <p:origin x="399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04238-EC80-FB4B-941E-9312C939D7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B66F3-392C-0A47-831D-48D35E3458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55B36-A5B0-104D-B8CD-F883848663BE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738F3-C544-884A-A94D-4731DAAC17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86229-D175-5649-8942-DE7F23C5E0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C09F1-4DD7-EA47-BCAC-42996FCC1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75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5C96F-C94A-4B4F-99A7-E5756576ABC1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1038F-6634-544B-85D0-0C51AF60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7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07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93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2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8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52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4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24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41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no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F5424-27FE-0E4D-9DDE-4A8D8597DC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08AAD5-C996-E54C-A290-59F0B906B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7503"/>
            <a:ext cx="7971181" cy="192748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73D0BB-DD4A-AA45-B146-5858965BF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51675"/>
            <a:ext cx="7971181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613BE1-5A2B-9C4B-904E-52D87FBBBE0F}"/>
              </a:ext>
            </a:extLst>
          </p:cNvPr>
          <p:cNvCxnSpPr>
            <a:cxnSpLocks/>
          </p:cNvCxnSpPr>
          <p:nvPr userDrawn="1"/>
        </p:nvCxnSpPr>
        <p:spPr>
          <a:xfrm>
            <a:off x="932794" y="3397293"/>
            <a:ext cx="77533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9F05220C-DD63-7E48-B303-6891A355DD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6F6535-A15E-B84B-8BF4-A12EA536C3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2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19055B2-0E77-4E4E-B547-BC3787FB68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0101" y="316080"/>
            <a:ext cx="892119" cy="4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2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DD016D-8AA9-344B-9114-C92B43AA1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65" b="26647"/>
          <a:stretch/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8F7063-B54B-4442-80B0-C4706C1A14C1}"/>
              </a:ext>
            </a:extLst>
          </p:cNvPr>
          <p:cNvSpPr txBox="1"/>
          <p:nvPr userDrawn="1"/>
        </p:nvSpPr>
        <p:spPr>
          <a:xfrm>
            <a:off x="3547422" y="2651621"/>
            <a:ext cx="5097155" cy="94676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48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0F9A17-D032-F94E-A6D2-0CD4D03D9EE0}"/>
              </a:ext>
            </a:extLst>
          </p:cNvPr>
          <p:cNvSpPr/>
          <p:nvPr userDrawn="1"/>
        </p:nvSpPr>
        <p:spPr>
          <a:xfrm>
            <a:off x="4114676" y="2286654"/>
            <a:ext cx="3962649" cy="146729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5D2C42-F437-8540-95F3-FDC3842EC2CA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FF9EA2-3D4F-E245-AB4D-71BF409A231A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83BAFD-C1EE-3944-8D18-9CC98C28E3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9562" y="5542273"/>
            <a:ext cx="1602924" cy="80146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ABFE16C-B1D6-4C43-86F3-88E55D4C36C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0705" y="5558350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4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5273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260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8422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/25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0E323-92BF-7848-A37D-DEFE763074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9788" y="1523999"/>
            <a:ext cx="6092686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00EAEBF-04B0-A44F-B347-0C6D2717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7281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5118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156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62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9546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1 presenter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4D8048-B808-3A43-BB64-F60B2BADDE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Parallelogram 1">
            <a:extLst>
              <a:ext uri="{FF2B5EF4-FFF2-40B4-BE49-F238E27FC236}">
                <a16:creationId xmlns:a16="http://schemas.microsoft.com/office/drawing/2014/main" id="{AC7D97FA-4C51-EF4B-9190-1B02C7281C69}"/>
              </a:ext>
            </a:extLst>
          </p:cNvPr>
          <p:cNvSpPr/>
          <p:nvPr userDrawn="1"/>
        </p:nvSpPr>
        <p:spPr>
          <a:xfrm>
            <a:off x="7281101" y="-13252"/>
            <a:ext cx="4931116" cy="6884504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5071447"/>
              <a:gd name="connsiteY0" fmla="*/ 6858000 h 6871252"/>
              <a:gd name="connsiteX1" fmla="*/ 1332672 w 5071447"/>
              <a:gd name="connsiteY1" fmla="*/ 0 h 6871252"/>
              <a:gd name="connsiteX2" fmla="*/ 4389578 w 5071447"/>
              <a:gd name="connsiteY2" fmla="*/ 479117 h 6871252"/>
              <a:gd name="connsiteX3" fmla="*/ 5071441 w 5071447"/>
              <a:gd name="connsiteY3" fmla="*/ 6871252 h 6871252"/>
              <a:gd name="connsiteX4" fmla="*/ 0 w 5071447"/>
              <a:gd name="connsiteY4" fmla="*/ 6858000 h 6871252"/>
              <a:gd name="connsiteX0" fmla="*/ 0 w 4579095"/>
              <a:gd name="connsiteY0" fmla="*/ 6858000 h 6858000"/>
              <a:gd name="connsiteX1" fmla="*/ 1332672 w 4579095"/>
              <a:gd name="connsiteY1" fmla="*/ 0 h 6858000"/>
              <a:gd name="connsiteX2" fmla="*/ 4389578 w 4579095"/>
              <a:gd name="connsiteY2" fmla="*/ 479117 h 6858000"/>
              <a:gd name="connsiteX3" fmla="*/ 4579072 w 4579095"/>
              <a:gd name="connsiteY3" fmla="*/ 6688372 h 6858000"/>
              <a:gd name="connsiteX4" fmla="*/ 0 w 4579095"/>
              <a:gd name="connsiteY4" fmla="*/ 6858000 h 6858000"/>
              <a:gd name="connsiteX0" fmla="*/ 0 w 4930773"/>
              <a:gd name="connsiteY0" fmla="*/ 6858000 h 6871252"/>
              <a:gd name="connsiteX1" fmla="*/ 1332672 w 4930773"/>
              <a:gd name="connsiteY1" fmla="*/ 0 h 6871252"/>
              <a:gd name="connsiteX2" fmla="*/ 4389578 w 4930773"/>
              <a:gd name="connsiteY2" fmla="*/ 479117 h 6871252"/>
              <a:gd name="connsiteX3" fmla="*/ 4930765 w 4930773"/>
              <a:gd name="connsiteY3" fmla="*/ 6871252 h 6871252"/>
              <a:gd name="connsiteX4" fmla="*/ 0 w 4930773"/>
              <a:gd name="connsiteY4" fmla="*/ 6858000 h 6871252"/>
              <a:gd name="connsiteX0" fmla="*/ 0 w 4931116"/>
              <a:gd name="connsiteY0" fmla="*/ 6871252 h 6884504"/>
              <a:gd name="connsiteX1" fmla="*/ 1332672 w 4931116"/>
              <a:gd name="connsiteY1" fmla="*/ 13252 h 6884504"/>
              <a:gd name="connsiteX2" fmla="*/ 4924150 w 4931116"/>
              <a:gd name="connsiteY2" fmla="*/ 0 h 6884504"/>
              <a:gd name="connsiteX3" fmla="*/ 4930765 w 4931116"/>
              <a:gd name="connsiteY3" fmla="*/ 6884504 h 6884504"/>
              <a:gd name="connsiteX4" fmla="*/ 0 w 4931116"/>
              <a:gd name="connsiteY4" fmla="*/ 6871252 h 688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1116" h="6884504">
                <a:moveTo>
                  <a:pt x="0" y="6871252"/>
                </a:moveTo>
                <a:lnTo>
                  <a:pt x="1332672" y="13252"/>
                </a:lnTo>
                <a:lnTo>
                  <a:pt x="4924150" y="0"/>
                </a:lnTo>
                <a:cubicBezTo>
                  <a:pt x="4921665" y="2294835"/>
                  <a:pt x="4933250" y="4589669"/>
                  <a:pt x="4930765" y="6884504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2A418B-0B8F-4946-92B2-7FB5126DB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602479"/>
            <a:ext cx="6288157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5C534D8-E674-3E4F-8F31-321E1171F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288156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03E4D6-0D97-B148-8D91-5EBAC079871A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9">
            <a:extLst>
              <a:ext uri="{FF2B5EF4-FFF2-40B4-BE49-F238E27FC236}">
                <a16:creationId xmlns:a16="http://schemas.microsoft.com/office/drawing/2014/main" id="{9D94C526-7C78-754E-BE35-5DABC92FC4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25221" y="4269513"/>
            <a:ext cx="2503493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08707ED-8E3F-034C-B045-368AC7C9CD09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925222" y="1548948"/>
            <a:ext cx="2503494" cy="2503494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1DC1AD2-C529-3A43-81BC-79E9A14A0B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9DAF0FA-E3A5-6643-ACD3-935027CEE8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5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612215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11.1.18]"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75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BAD930-BE27-6E47-BB3F-6EA719C8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CDFFF3-70C5-8D41-B4F9-2E7DD888D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Picture Placeholder 21">
            <a:extLst>
              <a:ext uri="{FF2B5EF4-FFF2-40B4-BE49-F238E27FC236}">
                <a16:creationId xmlns:a16="http://schemas.microsoft.com/office/drawing/2014/main" id="{85DC5248-8AF9-3F41-86C9-81D17A061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B7F8D756-65C6-5644-A95C-69DD9DE8B3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Picture Placeholder 21">
            <a:extLst>
              <a:ext uri="{FF2B5EF4-FFF2-40B4-BE49-F238E27FC236}">
                <a16:creationId xmlns:a16="http://schemas.microsoft.com/office/drawing/2014/main" id="{DE8607E8-22B2-C14C-8C0C-EEF15CFEFF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BF4665D7-CBCB-6C47-B896-1CA2023D7E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ED53C0EA-C22F-FB4C-B3D4-364F2A1C72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2A32B54-5C72-4D44-9A60-E104B61016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Picture Placeholder 21">
            <a:extLst>
              <a:ext uri="{FF2B5EF4-FFF2-40B4-BE49-F238E27FC236}">
                <a16:creationId xmlns:a16="http://schemas.microsoft.com/office/drawing/2014/main" id="{3A08E506-7368-7D4D-925F-B6D26176334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Text Placeholder 47">
            <a:extLst>
              <a:ext uri="{FF2B5EF4-FFF2-40B4-BE49-F238E27FC236}">
                <a16:creationId xmlns:a16="http://schemas.microsoft.com/office/drawing/2014/main" id="{000A0F2F-1F9A-1F4D-AF70-E2D9EE77DD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Picture Placeholder 21">
            <a:extLst>
              <a:ext uri="{FF2B5EF4-FFF2-40B4-BE49-F238E27FC236}">
                <a16:creationId xmlns:a16="http://schemas.microsoft.com/office/drawing/2014/main" id="{78F8B846-FF54-5742-87E5-3710613E1A8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Text Placeholder 47">
            <a:extLst>
              <a:ext uri="{FF2B5EF4-FFF2-40B4-BE49-F238E27FC236}">
                <a16:creationId xmlns:a16="http://schemas.microsoft.com/office/drawing/2014/main" id="{D9001490-5F6D-E040-9096-327B355E4A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1875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996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80827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9894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7267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D8C7F5-5ECB-7A4B-BC4E-DC205829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01888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31577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14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2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2EF78E-99D2-3949-9ECA-60CF7DF6D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Parallelogram 1">
            <a:extLst>
              <a:ext uri="{FF2B5EF4-FFF2-40B4-BE49-F238E27FC236}">
                <a16:creationId xmlns:a16="http://schemas.microsoft.com/office/drawing/2014/main" id="{23340234-5633-A047-9058-47B16652471E}"/>
              </a:ext>
            </a:extLst>
          </p:cNvPr>
          <p:cNvSpPr/>
          <p:nvPr userDrawn="1"/>
        </p:nvSpPr>
        <p:spPr>
          <a:xfrm>
            <a:off x="7616305" y="-13252"/>
            <a:ext cx="4602225" cy="6885322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6470373"/>
              <a:gd name="connsiteY0" fmla="*/ 6858000 h 6871252"/>
              <a:gd name="connsiteX1" fmla="*/ 1332672 w 6470373"/>
              <a:gd name="connsiteY1" fmla="*/ 0 h 6871252"/>
              <a:gd name="connsiteX2" fmla="*/ 6470373 w 6470373"/>
              <a:gd name="connsiteY2" fmla="*/ 0 h 6871252"/>
              <a:gd name="connsiteX3" fmla="*/ 5071441 w 6470373"/>
              <a:gd name="connsiteY3" fmla="*/ 6871252 h 6871252"/>
              <a:gd name="connsiteX4" fmla="*/ 0 w 6470373"/>
              <a:gd name="connsiteY4" fmla="*/ 6858000 h 6871252"/>
              <a:gd name="connsiteX0" fmla="*/ 0 w 6470373"/>
              <a:gd name="connsiteY0" fmla="*/ 6858000 h 6897756"/>
              <a:gd name="connsiteX1" fmla="*/ 1332672 w 6470373"/>
              <a:gd name="connsiteY1" fmla="*/ 0 h 6897756"/>
              <a:gd name="connsiteX2" fmla="*/ 6470373 w 6470373"/>
              <a:gd name="connsiteY2" fmla="*/ 0 h 6897756"/>
              <a:gd name="connsiteX3" fmla="*/ 6462920 w 6470373"/>
              <a:gd name="connsiteY3" fmla="*/ 6897756 h 6897756"/>
              <a:gd name="connsiteX4" fmla="*/ 0 w 6470373"/>
              <a:gd name="connsiteY4" fmla="*/ 6858000 h 6897756"/>
              <a:gd name="connsiteX0" fmla="*/ 0 w 6462959"/>
              <a:gd name="connsiteY0" fmla="*/ 6871252 h 6911008"/>
              <a:gd name="connsiteX1" fmla="*/ 1332672 w 6462959"/>
              <a:gd name="connsiteY1" fmla="*/ 13252 h 6911008"/>
              <a:gd name="connsiteX2" fmla="*/ 6351103 w 6462959"/>
              <a:gd name="connsiteY2" fmla="*/ 0 h 6911008"/>
              <a:gd name="connsiteX3" fmla="*/ 6462920 w 6462959"/>
              <a:gd name="connsiteY3" fmla="*/ 6911008 h 6911008"/>
              <a:gd name="connsiteX4" fmla="*/ 0 w 6462959"/>
              <a:gd name="connsiteY4" fmla="*/ 6871252 h 6911008"/>
              <a:gd name="connsiteX0" fmla="*/ 0 w 6357278"/>
              <a:gd name="connsiteY0" fmla="*/ 6871252 h 6924261"/>
              <a:gd name="connsiteX1" fmla="*/ 1332672 w 6357278"/>
              <a:gd name="connsiteY1" fmla="*/ 13252 h 6924261"/>
              <a:gd name="connsiteX2" fmla="*/ 6351103 w 6357278"/>
              <a:gd name="connsiteY2" fmla="*/ 0 h 6924261"/>
              <a:gd name="connsiteX3" fmla="*/ 6356903 w 6357278"/>
              <a:gd name="connsiteY3" fmla="*/ 6924261 h 6924261"/>
              <a:gd name="connsiteX4" fmla="*/ 0 w 6357278"/>
              <a:gd name="connsiteY4" fmla="*/ 6871252 h 6924261"/>
              <a:gd name="connsiteX0" fmla="*/ 0 w 6356910"/>
              <a:gd name="connsiteY0" fmla="*/ 6858000 h 6911009"/>
              <a:gd name="connsiteX1" fmla="*/ 1332672 w 6356910"/>
              <a:gd name="connsiteY1" fmla="*/ 0 h 6911009"/>
              <a:gd name="connsiteX2" fmla="*/ 5768008 w 6356910"/>
              <a:gd name="connsiteY2" fmla="*/ 0 h 6911009"/>
              <a:gd name="connsiteX3" fmla="*/ 6356903 w 6356910"/>
              <a:gd name="connsiteY3" fmla="*/ 6911009 h 6911009"/>
              <a:gd name="connsiteX4" fmla="*/ 0 w 6356910"/>
              <a:gd name="connsiteY4" fmla="*/ 6858000 h 6911009"/>
              <a:gd name="connsiteX0" fmla="*/ 0 w 5774183"/>
              <a:gd name="connsiteY0" fmla="*/ 6858000 h 6924262"/>
              <a:gd name="connsiteX1" fmla="*/ 1332672 w 5774183"/>
              <a:gd name="connsiteY1" fmla="*/ 0 h 6924262"/>
              <a:gd name="connsiteX2" fmla="*/ 5768008 w 5774183"/>
              <a:gd name="connsiteY2" fmla="*/ 0 h 6924262"/>
              <a:gd name="connsiteX3" fmla="*/ 5773808 w 5774183"/>
              <a:gd name="connsiteY3" fmla="*/ 6924262 h 6924262"/>
              <a:gd name="connsiteX4" fmla="*/ 0 w 5774183"/>
              <a:gd name="connsiteY4" fmla="*/ 6858000 h 6924262"/>
              <a:gd name="connsiteX0" fmla="*/ 0 w 5774183"/>
              <a:gd name="connsiteY0" fmla="*/ 6858000 h 6897758"/>
              <a:gd name="connsiteX1" fmla="*/ 1332672 w 5774183"/>
              <a:gd name="connsiteY1" fmla="*/ 0 h 6897758"/>
              <a:gd name="connsiteX2" fmla="*/ 5768008 w 5774183"/>
              <a:gd name="connsiteY2" fmla="*/ 0 h 6897758"/>
              <a:gd name="connsiteX3" fmla="*/ 5773808 w 5774183"/>
              <a:gd name="connsiteY3" fmla="*/ 6897758 h 6897758"/>
              <a:gd name="connsiteX4" fmla="*/ 0 w 5774183"/>
              <a:gd name="connsiteY4" fmla="*/ 6858000 h 6897758"/>
              <a:gd name="connsiteX0" fmla="*/ 0 w 5768008"/>
              <a:gd name="connsiteY0" fmla="*/ 6858000 h 6884506"/>
              <a:gd name="connsiteX1" fmla="*/ 1332672 w 5768008"/>
              <a:gd name="connsiteY1" fmla="*/ 0 h 6884506"/>
              <a:gd name="connsiteX2" fmla="*/ 5768008 w 5768008"/>
              <a:gd name="connsiteY2" fmla="*/ 0 h 6884506"/>
              <a:gd name="connsiteX3" fmla="*/ 5694295 w 5768008"/>
              <a:gd name="connsiteY3" fmla="*/ 6884506 h 6884506"/>
              <a:gd name="connsiteX4" fmla="*/ 0 w 5768008"/>
              <a:gd name="connsiteY4" fmla="*/ 6858000 h 6884506"/>
              <a:gd name="connsiteX0" fmla="*/ 0 w 5694670"/>
              <a:gd name="connsiteY0" fmla="*/ 6858000 h 6884506"/>
              <a:gd name="connsiteX1" fmla="*/ 1332672 w 5694670"/>
              <a:gd name="connsiteY1" fmla="*/ 0 h 6884506"/>
              <a:gd name="connsiteX2" fmla="*/ 5688495 w 5694670"/>
              <a:gd name="connsiteY2" fmla="*/ 0 h 6884506"/>
              <a:gd name="connsiteX3" fmla="*/ 5694295 w 5694670"/>
              <a:gd name="connsiteY3" fmla="*/ 6884506 h 6884506"/>
              <a:gd name="connsiteX4" fmla="*/ 0 w 5694670"/>
              <a:gd name="connsiteY4" fmla="*/ 6858000 h 6884506"/>
              <a:gd name="connsiteX0" fmla="*/ 0 w 5688495"/>
              <a:gd name="connsiteY0" fmla="*/ 6858000 h 6858001"/>
              <a:gd name="connsiteX1" fmla="*/ 1332672 w 5688495"/>
              <a:gd name="connsiteY1" fmla="*/ 0 h 6858001"/>
              <a:gd name="connsiteX2" fmla="*/ 5688495 w 5688495"/>
              <a:gd name="connsiteY2" fmla="*/ 0 h 6858001"/>
              <a:gd name="connsiteX3" fmla="*/ 5058191 w 5688495"/>
              <a:gd name="connsiteY3" fmla="*/ 6858001 h 6858001"/>
              <a:gd name="connsiteX4" fmla="*/ 0 w 5688495"/>
              <a:gd name="connsiteY4" fmla="*/ 6858000 h 6858001"/>
              <a:gd name="connsiteX0" fmla="*/ 0 w 5058566"/>
              <a:gd name="connsiteY0" fmla="*/ 6871252 h 6871253"/>
              <a:gd name="connsiteX1" fmla="*/ 1332672 w 5058566"/>
              <a:gd name="connsiteY1" fmla="*/ 13252 h 6871253"/>
              <a:gd name="connsiteX2" fmla="*/ 5052391 w 5058566"/>
              <a:gd name="connsiteY2" fmla="*/ 0 h 6871253"/>
              <a:gd name="connsiteX3" fmla="*/ 5058191 w 5058566"/>
              <a:gd name="connsiteY3" fmla="*/ 6871253 h 6871253"/>
              <a:gd name="connsiteX4" fmla="*/ 0 w 5058566"/>
              <a:gd name="connsiteY4" fmla="*/ 6871252 h 6871253"/>
              <a:gd name="connsiteX0" fmla="*/ 0 w 5058194"/>
              <a:gd name="connsiteY0" fmla="*/ 6858000 h 6858001"/>
              <a:gd name="connsiteX1" fmla="*/ 1332672 w 5058194"/>
              <a:gd name="connsiteY1" fmla="*/ 0 h 6858001"/>
              <a:gd name="connsiteX2" fmla="*/ 3730028 w 5058194"/>
              <a:gd name="connsiteY2" fmla="*/ 85222 h 6858001"/>
              <a:gd name="connsiteX3" fmla="*/ 5058191 w 5058194"/>
              <a:gd name="connsiteY3" fmla="*/ 6858001 h 6858001"/>
              <a:gd name="connsiteX4" fmla="*/ 0 w 5058194"/>
              <a:gd name="connsiteY4" fmla="*/ 6858000 h 6858001"/>
              <a:gd name="connsiteX0" fmla="*/ 0 w 4143802"/>
              <a:gd name="connsiteY0" fmla="*/ 6858000 h 6858000"/>
              <a:gd name="connsiteX1" fmla="*/ 1332672 w 4143802"/>
              <a:gd name="connsiteY1" fmla="*/ 0 h 6858000"/>
              <a:gd name="connsiteX2" fmla="*/ 3730028 w 4143802"/>
              <a:gd name="connsiteY2" fmla="*/ 85222 h 6858000"/>
              <a:gd name="connsiteX3" fmla="*/ 4143791 w 4143802"/>
              <a:gd name="connsiteY3" fmla="*/ 6253091 h 6858000"/>
              <a:gd name="connsiteX4" fmla="*/ 0 w 4143802"/>
              <a:gd name="connsiteY4" fmla="*/ 6858000 h 6858000"/>
              <a:gd name="connsiteX0" fmla="*/ 0 w 4593962"/>
              <a:gd name="connsiteY0" fmla="*/ 6858000 h 6872070"/>
              <a:gd name="connsiteX1" fmla="*/ 1332672 w 4593962"/>
              <a:gd name="connsiteY1" fmla="*/ 0 h 6872070"/>
              <a:gd name="connsiteX2" fmla="*/ 3730028 w 4593962"/>
              <a:gd name="connsiteY2" fmla="*/ 85222 h 6872070"/>
              <a:gd name="connsiteX3" fmla="*/ 4593957 w 4593962"/>
              <a:gd name="connsiteY3" fmla="*/ 6872070 h 6872070"/>
              <a:gd name="connsiteX4" fmla="*/ 0 w 4593962"/>
              <a:gd name="connsiteY4" fmla="*/ 6858000 h 6872070"/>
              <a:gd name="connsiteX0" fmla="*/ 0 w 4602225"/>
              <a:gd name="connsiteY0" fmla="*/ 6871252 h 6885322"/>
              <a:gd name="connsiteX1" fmla="*/ 1332672 w 4602225"/>
              <a:gd name="connsiteY1" fmla="*/ 13252 h 6885322"/>
              <a:gd name="connsiteX2" fmla="*/ 4602225 w 4602225"/>
              <a:gd name="connsiteY2" fmla="*/ 0 h 6885322"/>
              <a:gd name="connsiteX3" fmla="*/ 4593957 w 4602225"/>
              <a:gd name="connsiteY3" fmla="*/ 6885322 h 6885322"/>
              <a:gd name="connsiteX4" fmla="*/ 0 w 4602225"/>
              <a:gd name="connsiteY4" fmla="*/ 6871252 h 688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2225" h="6885322">
                <a:moveTo>
                  <a:pt x="0" y="6871252"/>
                </a:moveTo>
                <a:lnTo>
                  <a:pt x="1332672" y="13252"/>
                </a:lnTo>
                <a:lnTo>
                  <a:pt x="4602225" y="0"/>
                </a:lnTo>
                <a:cubicBezTo>
                  <a:pt x="4599740" y="2294835"/>
                  <a:pt x="4596442" y="4590487"/>
                  <a:pt x="4593957" y="6885322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602479"/>
            <a:ext cx="6751575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062663"/>
            <a:ext cx="6420729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89816" y="2437322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489816" y="5643772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489816" y="351691"/>
            <a:ext cx="1938900" cy="1938900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4A136022-8175-D14E-B0CA-71E3605D3B0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489816" y="3558141"/>
            <a:ext cx="1938900" cy="1938900"/>
          </a:xfrm>
          <a:prstGeom prst="ellipse">
            <a:avLst/>
          </a:pr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594AB53-20CF-2143-ADB9-956B1CA113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588DBB1-B14B-144D-9CFE-D2CE537DF9B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7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878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807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838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rgbClr val="1496FF"/>
                  </a:gs>
                  <a:gs pos="0">
                    <a:srgbClr val="2583EE"/>
                  </a:gs>
                  <a:gs pos="100000">
                    <a:srgbClr val="712F90"/>
                  </a:gs>
                </a:gsLst>
                <a:lin ang="0" scaled="1"/>
              </a:gra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/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62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6" name="Picture Placeholder 21">
            <a:extLst>
              <a:ext uri="{FF2B5EF4-FFF2-40B4-BE49-F238E27FC236}">
                <a16:creationId xmlns:a16="http://schemas.microsoft.com/office/drawing/2014/main" id="{02F35F52-9691-0F42-8C31-626ABABA5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8" name="Picture Placeholder 21">
            <a:extLst>
              <a:ext uri="{FF2B5EF4-FFF2-40B4-BE49-F238E27FC236}">
                <a16:creationId xmlns:a16="http://schemas.microsoft.com/office/drawing/2014/main" id="{DF560927-6461-7746-9032-DD6BEDF7A68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0" name="Picture Placeholder 21">
            <a:extLst>
              <a:ext uri="{FF2B5EF4-FFF2-40B4-BE49-F238E27FC236}">
                <a16:creationId xmlns:a16="http://schemas.microsoft.com/office/drawing/2014/main" id="{28417BEF-971B-0F43-A010-B1089DE4E4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2" name="Picture Placeholder 21">
            <a:extLst>
              <a:ext uri="{FF2B5EF4-FFF2-40B4-BE49-F238E27FC236}">
                <a16:creationId xmlns:a16="http://schemas.microsoft.com/office/drawing/2014/main" id="{05C338E9-E73F-A843-AE94-A9BB454C571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4" name="Picture Placeholder 21">
            <a:extLst>
              <a:ext uri="{FF2B5EF4-FFF2-40B4-BE49-F238E27FC236}">
                <a16:creationId xmlns:a16="http://schemas.microsoft.com/office/drawing/2014/main" id="{59FCF0DE-AED9-2E40-903F-235C76B32FB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6" name="Picture Placeholder 21">
            <a:extLst>
              <a:ext uri="{FF2B5EF4-FFF2-40B4-BE49-F238E27FC236}">
                <a16:creationId xmlns:a16="http://schemas.microsoft.com/office/drawing/2014/main" id="{D4982F9F-64B2-7148-962E-DF4D89A11AA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4" name="Text Placeholder 47">
            <a:extLst>
              <a:ext uri="{FF2B5EF4-FFF2-40B4-BE49-F238E27FC236}">
                <a16:creationId xmlns:a16="http://schemas.microsoft.com/office/drawing/2014/main" id="{D9BA43D7-93F1-2542-8710-870CF899D9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5" name="Text Placeholder 47">
            <a:extLst>
              <a:ext uri="{FF2B5EF4-FFF2-40B4-BE49-F238E27FC236}">
                <a16:creationId xmlns:a16="http://schemas.microsoft.com/office/drawing/2014/main" id="{66EB4BC3-66CE-5743-B31E-143C920A84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6" name="Text Placeholder 47">
            <a:extLst>
              <a:ext uri="{FF2B5EF4-FFF2-40B4-BE49-F238E27FC236}">
                <a16:creationId xmlns:a16="http://schemas.microsoft.com/office/drawing/2014/main" id="{4C5A2096-D066-0244-A57C-94C8C34CD6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" name="Text Placeholder 47">
            <a:extLst>
              <a:ext uri="{FF2B5EF4-FFF2-40B4-BE49-F238E27FC236}">
                <a16:creationId xmlns:a16="http://schemas.microsoft.com/office/drawing/2014/main" id="{A0EA7BD6-54C1-B34A-8CEA-B56258BDB2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" name="Text Placeholder 47">
            <a:extLst>
              <a:ext uri="{FF2B5EF4-FFF2-40B4-BE49-F238E27FC236}">
                <a16:creationId xmlns:a16="http://schemas.microsoft.com/office/drawing/2014/main" id="{3AA32FAB-87C3-7E44-B403-B1AA0591586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9" name="Text Placeholder 47">
            <a:extLst>
              <a:ext uri="{FF2B5EF4-FFF2-40B4-BE49-F238E27FC236}">
                <a16:creationId xmlns:a16="http://schemas.microsoft.com/office/drawing/2014/main" id="{50780ACF-28CB-5A48-AB47-F19B96CEAE6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02257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104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>
              <a:defRPr sz="44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34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3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9E63E0-93CB-CC43-819B-B7B22CA5C884}"/>
              </a:ext>
            </a:extLst>
          </p:cNvPr>
          <p:cNvSpPr/>
          <p:nvPr userDrawn="1"/>
        </p:nvSpPr>
        <p:spPr>
          <a:xfrm>
            <a:off x="838200" y="119921"/>
            <a:ext cx="11353800" cy="185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11828453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1379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59AF7-2A28-0848-9772-9B82EF252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2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3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4639677-00E9-2D4F-A07D-50344451B6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90014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610161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D3D31EF1-32CE-0842-AD93-2CADDBE6C19E}"/>
              </a:ext>
            </a:extLst>
          </p:cNvPr>
          <p:cNvSpPr/>
          <p:nvPr userDrawn="1"/>
        </p:nvSpPr>
        <p:spPr>
          <a:xfrm>
            <a:off x="7756982" y="-13252"/>
            <a:ext cx="4453655" cy="6871255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6470373"/>
              <a:gd name="connsiteY0" fmla="*/ 6858000 h 6871252"/>
              <a:gd name="connsiteX1" fmla="*/ 1332672 w 6470373"/>
              <a:gd name="connsiteY1" fmla="*/ 0 h 6871252"/>
              <a:gd name="connsiteX2" fmla="*/ 6470373 w 6470373"/>
              <a:gd name="connsiteY2" fmla="*/ 0 h 6871252"/>
              <a:gd name="connsiteX3" fmla="*/ 5071441 w 6470373"/>
              <a:gd name="connsiteY3" fmla="*/ 6871252 h 6871252"/>
              <a:gd name="connsiteX4" fmla="*/ 0 w 6470373"/>
              <a:gd name="connsiteY4" fmla="*/ 6858000 h 6871252"/>
              <a:gd name="connsiteX0" fmla="*/ 0 w 6470373"/>
              <a:gd name="connsiteY0" fmla="*/ 6858000 h 6897756"/>
              <a:gd name="connsiteX1" fmla="*/ 1332672 w 6470373"/>
              <a:gd name="connsiteY1" fmla="*/ 0 h 6897756"/>
              <a:gd name="connsiteX2" fmla="*/ 6470373 w 6470373"/>
              <a:gd name="connsiteY2" fmla="*/ 0 h 6897756"/>
              <a:gd name="connsiteX3" fmla="*/ 6462920 w 6470373"/>
              <a:gd name="connsiteY3" fmla="*/ 6897756 h 6897756"/>
              <a:gd name="connsiteX4" fmla="*/ 0 w 6470373"/>
              <a:gd name="connsiteY4" fmla="*/ 6858000 h 6897756"/>
              <a:gd name="connsiteX0" fmla="*/ 0 w 6462959"/>
              <a:gd name="connsiteY0" fmla="*/ 6871252 h 6911008"/>
              <a:gd name="connsiteX1" fmla="*/ 1332672 w 6462959"/>
              <a:gd name="connsiteY1" fmla="*/ 13252 h 6911008"/>
              <a:gd name="connsiteX2" fmla="*/ 6351103 w 6462959"/>
              <a:gd name="connsiteY2" fmla="*/ 0 h 6911008"/>
              <a:gd name="connsiteX3" fmla="*/ 6462920 w 6462959"/>
              <a:gd name="connsiteY3" fmla="*/ 6911008 h 6911008"/>
              <a:gd name="connsiteX4" fmla="*/ 0 w 6462959"/>
              <a:gd name="connsiteY4" fmla="*/ 6871252 h 6911008"/>
              <a:gd name="connsiteX0" fmla="*/ 0 w 6357278"/>
              <a:gd name="connsiteY0" fmla="*/ 6871252 h 6924261"/>
              <a:gd name="connsiteX1" fmla="*/ 1332672 w 6357278"/>
              <a:gd name="connsiteY1" fmla="*/ 13252 h 6924261"/>
              <a:gd name="connsiteX2" fmla="*/ 6351103 w 6357278"/>
              <a:gd name="connsiteY2" fmla="*/ 0 h 6924261"/>
              <a:gd name="connsiteX3" fmla="*/ 6356903 w 6357278"/>
              <a:gd name="connsiteY3" fmla="*/ 6924261 h 6924261"/>
              <a:gd name="connsiteX4" fmla="*/ 0 w 6357278"/>
              <a:gd name="connsiteY4" fmla="*/ 6871252 h 6924261"/>
              <a:gd name="connsiteX0" fmla="*/ 0 w 6356910"/>
              <a:gd name="connsiteY0" fmla="*/ 6858000 h 6911009"/>
              <a:gd name="connsiteX1" fmla="*/ 1332672 w 6356910"/>
              <a:gd name="connsiteY1" fmla="*/ 0 h 6911009"/>
              <a:gd name="connsiteX2" fmla="*/ 5768008 w 6356910"/>
              <a:gd name="connsiteY2" fmla="*/ 0 h 6911009"/>
              <a:gd name="connsiteX3" fmla="*/ 6356903 w 6356910"/>
              <a:gd name="connsiteY3" fmla="*/ 6911009 h 6911009"/>
              <a:gd name="connsiteX4" fmla="*/ 0 w 6356910"/>
              <a:gd name="connsiteY4" fmla="*/ 6858000 h 6911009"/>
              <a:gd name="connsiteX0" fmla="*/ 0 w 5774183"/>
              <a:gd name="connsiteY0" fmla="*/ 6858000 h 6924262"/>
              <a:gd name="connsiteX1" fmla="*/ 1332672 w 5774183"/>
              <a:gd name="connsiteY1" fmla="*/ 0 h 6924262"/>
              <a:gd name="connsiteX2" fmla="*/ 5768008 w 5774183"/>
              <a:gd name="connsiteY2" fmla="*/ 0 h 6924262"/>
              <a:gd name="connsiteX3" fmla="*/ 5773808 w 5774183"/>
              <a:gd name="connsiteY3" fmla="*/ 6924262 h 6924262"/>
              <a:gd name="connsiteX4" fmla="*/ 0 w 5774183"/>
              <a:gd name="connsiteY4" fmla="*/ 6858000 h 6924262"/>
              <a:gd name="connsiteX0" fmla="*/ 0 w 5774183"/>
              <a:gd name="connsiteY0" fmla="*/ 6858000 h 6897758"/>
              <a:gd name="connsiteX1" fmla="*/ 1332672 w 5774183"/>
              <a:gd name="connsiteY1" fmla="*/ 0 h 6897758"/>
              <a:gd name="connsiteX2" fmla="*/ 5768008 w 5774183"/>
              <a:gd name="connsiteY2" fmla="*/ 0 h 6897758"/>
              <a:gd name="connsiteX3" fmla="*/ 5773808 w 5774183"/>
              <a:gd name="connsiteY3" fmla="*/ 6897758 h 6897758"/>
              <a:gd name="connsiteX4" fmla="*/ 0 w 5774183"/>
              <a:gd name="connsiteY4" fmla="*/ 6858000 h 6897758"/>
              <a:gd name="connsiteX0" fmla="*/ 0 w 5768008"/>
              <a:gd name="connsiteY0" fmla="*/ 6858000 h 6884506"/>
              <a:gd name="connsiteX1" fmla="*/ 1332672 w 5768008"/>
              <a:gd name="connsiteY1" fmla="*/ 0 h 6884506"/>
              <a:gd name="connsiteX2" fmla="*/ 5768008 w 5768008"/>
              <a:gd name="connsiteY2" fmla="*/ 0 h 6884506"/>
              <a:gd name="connsiteX3" fmla="*/ 5694295 w 5768008"/>
              <a:gd name="connsiteY3" fmla="*/ 6884506 h 6884506"/>
              <a:gd name="connsiteX4" fmla="*/ 0 w 5768008"/>
              <a:gd name="connsiteY4" fmla="*/ 6858000 h 6884506"/>
              <a:gd name="connsiteX0" fmla="*/ 0 w 5694670"/>
              <a:gd name="connsiteY0" fmla="*/ 6858000 h 6884506"/>
              <a:gd name="connsiteX1" fmla="*/ 1332672 w 5694670"/>
              <a:gd name="connsiteY1" fmla="*/ 0 h 6884506"/>
              <a:gd name="connsiteX2" fmla="*/ 5688495 w 5694670"/>
              <a:gd name="connsiteY2" fmla="*/ 0 h 6884506"/>
              <a:gd name="connsiteX3" fmla="*/ 5694295 w 5694670"/>
              <a:gd name="connsiteY3" fmla="*/ 6884506 h 6884506"/>
              <a:gd name="connsiteX4" fmla="*/ 0 w 5694670"/>
              <a:gd name="connsiteY4" fmla="*/ 6858000 h 6884506"/>
              <a:gd name="connsiteX0" fmla="*/ 0 w 5688495"/>
              <a:gd name="connsiteY0" fmla="*/ 6858000 h 6858001"/>
              <a:gd name="connsiteX1" fmla="*/ 1332672 w 5688495"/>
              <a:gd name="connsiteY1" fmla="*/ 0 h 6858001"/>
              <a:gd name="connsiteX2" fmla="*/ 5688495 w 5688495"/>
              <a:gd name="connsiteY2" fmla="*/ 0 h 6858001"/>
              <a:gd name="connsiteX3" fmla="*/ 5058191 w 5688495"/>
              <a:gd name="connsiteY3" fmla="*/ 6858001 h 6858001"/>
              <a:gd name="connsiteX4" fmla="*/ 0 w 5688495"/>
              <a:gd name="connsiteY4" fmla="*/ 6858000 h 6858001"/>
              <a:gd name="connsiteX0" fmla="*/ 0 w 5058566"/>
              <a:gd name="connsiteY0" fmla="*/ 6871252 h 6871253"/>
              <a:gd name="connsiteX1" fmla="*/ 1332672 w 5058566"/>
              <a:gd name="connsiteY1" fmla="*/ 13252 h 6871253"/>
              <a:gd name="connsiteX2" fmla="*/ 5052391 w 5058566"/>
              <a:gd name="connsiteY2" fmla="*/ 0 h 6871253"/>
              <a:gd name="connsiteX3" fmla="*/ 5058191 w 5058566"/>
              <a:gd name="connsiteY3" fmla="*/ 6871253 h 6871253"/>
              <a:gd name="connsiteX4" fmla="*/ 0 w 5058566"/>
              <a:gd name="connsiteY4" fmla="*/ 6871252 h 6871253"/>
              <a:gd name="connsiteX0" fmla="*/ 0 w 5058194"/>
              <a:gd name="connsiteY0" fmla="*/ 6858000 h 6858001"/>
              <a:gd name="connsiteX1" fmla="*/ 1332672 w 5058194"/>
              <a:gd name="connsiteY1" fmla="*/ 0 h 6858001"/>
              <a:gd name="connsiteX2" fmla="*/ 3730028 w 5058194"/>
              <a:gd name="connsiteY2" fmla="*/ 85222 h 6858001"/>
              <a:gd name="connsiteX3" fmla="*/ 5058191 w 5058194"/>
              <a:gd name="connsiteY3" fmla="*/ 6858001 h 6858001"/>
              <a:gd name="connsiteX4" fmla="*/ 0 w 5058194"/>
              <a:gd name="connsiteY4" fmla="*/ 6858000 h 6858001"/>
              <a:gd name="connsiteX0" fmla="*/ 0 w 4143802"/>
              <a:gd name="connsiteY0" fmla="*/ 6858000 h 6858000"/>
              <a:gd name="connsiteX1" fmla="*/ 1332672 w 4143802"/>
              <a:gd name="connsiteY1" fmla="*/ 0 h 6858000"/>
              <a:gd name="connsiteX2" fmla="*/ 3730028 w 4143802"/>
              <a:gd name="connsiteY2" fmla="*/ 85222 h 6858000"/>
              <a:gd name="connsiteX3" fmla="*/ 4143791 w 4143802"/>
              <a:gd name="connsiteY3" fmla="*/ 6253091 h 6858000"/>
              <a:gd name="connsiteX4" fmla="*/ 0 w 4143802"/>
              <a:gd name="connsiteY4" fmla="*/ 6858000 h 6858000"/>
              <a:gd name="connsiteX0" fmla="*/ 0 w 4593962"/>
              <a:gd name="connsiteY0" fmla="*/ 6858000 h 6872070"/>
              <a:gd name="connsiteX1" fmla="*/ 1332672 w 4593962"/>
              <a:gd name="connsiteY1" fmla="*/ 0 h 6872070"/>
              <a:gd name="connsiteX2" fmla="*/ 3730028 w 4593962"/>
              <a:gd name="connsiteY2" fmla="*/ 85222 h 6872070"/>
              <a:gd name="connsiteX3" fmla="*/ 4593957 w 4593962"/>
              <a:gd name="connsiteY3" fmla="*/ 6872070 h 6872070"/>
              <a:gd name="connsiteX4" fmla="*/ 0 w 4593962"/>
              <a:gd name="connsiteY4" fmla="*/ 6858000 h 6872070"/>
              <a:gd name="connsiteX0" fmla="*/ 0 w 4602225"/>
              <a:gd name="connsiteY0" fmla="*/ 6871252 h 6885322"/>
              <a:gd name="connsiteX1" fmla="*/ 1332672 w 4602225"/>
              <a:gd name="connsiteY1" fmla="*/ 13252 h 6885322"/>
              <a:gd name="connsiteX2" fmla="*/ 4602225 w 4602225"/>
              <a:gd name="connsiteY2" fmla="*/ 0 h 6885322"/>
              <a:gd name="connsiteX3" fmla="*/ 4593957 w 4602225"/>
              <a:gd name="connsiteY3" fmla="*/ 6885322 h 6885322"/>
              <a:gd name="connsiteX4" fmla="*/ 0 w 4602225"/>
              <a:gd name="connsiteY4" fmla="*/ 6871252 h 6885322"/>
              <a:gd name="connsiteX0" fmla="*/ 0 w 4593962"/>
              <a:gd name="connsiteY0" fmla="*/ 6858000 h 6872070"/>
              <a:gd name="connsiteX1" fmla="*/ 1332672 w 4593962"/>
              <a:gd name="connsiteY1" fmla="*/ 0 h 6872070"/>
              <a:gd name="connsiteX2" fmla="*/ 3786298 w 4593962"/>
              <a:gd name="connsiteY2" fmla="*/ 535388 h 6872070"/>
              <a:gd name="connsiteX3" fmla="*/ 4593957 w 4593962"/>
              <a:gd name="connsiteY3" fmla="*/ 6872070 h 6872070"/>
              <a:gd name="connsiteX4" fmla="*/ 0 w 4593962"/>
              <a:gd name="connsiteY4" fmla="*/ 6858000 h 6872070"/>
              <a:gd name="connsiteX0" fmla="*/ 0 w 4143802"/>
              <a:gd name="connsiteY0" fmla="*/ 6858000 h 6858000"/>
              <a:gd name="connsiteX1" fmla="*/ 1332672 w 4143802"/>
              <a:gd name="connsiteY1" fmla="*/ 0 h 6858000"/>
              <a:gd name="connsiteX2" fmla="*/ 3786298 w 4143802"/>
              <a:gd name="connsiteY2" fmla="*/ 535388 h 6858000"/>
              <a:gd name="connsiteX3" fmla="*/ 4143790 w 4143802"/>
              <a:gd name="connsiteY3" fmla="*/ 6379701 h 6858000"/>
              <a:gd name="connsiteX4" fmla="*/ 0 w 4143802"/>
              <a:gd name="connsiteY4" fmla="*/ 6858000 h 6858000"/>
              <a:gd name="connsiteX0" fmla="*/ 0 w 4453286"/>
              <a:gd name="connsiteY0" fmla="*/ 6858000 h 6858003"/>
              <a:gd name="connsiteX1" fmla="*/ 1332672 w 4453286"/>
              <a:gd name="connsiteY1" fmla="*/ 0 h 6858003"/>
              <a:gd name="connsiteX2" fmla="*/ 3786298 w 4453286"/>
              <a:gd name="connsiteY2" fmla="*/ 535388 h 6858003"/>
              <a:gd name="connsiteX3" fmla="*/ 4453280 w 4453286"/>
              <a:gd name="connsiteY3" fmla="*/ 6858003 h 6858003"/>
              <a:gd name="connsiteX4" fmla="*/ 0 w 4453286"/>
              <a:gd name="connsiteY4" fmla="*/ 6858000 h 6858003"/>
              <a:gd name="connsiteX0" fmla="*/ 0 w 4453655"/>
              <a:gd name="connsiteY0" fmla="*/ 6871252 h 6871255"/>
              <a:gd name="connsiteX1" fmla="*/ 1332672 w 4453655"/>
              <a:gd name="connsiteY1" fmla="*/ 13252 h 6871255"/>
              <a:gd name="connsiteX2" fmla="*/ 4447480 w 4453655"/>
              <a:gd name="connsiteY2" fmla="*/ 0 h 6871255"/>
              <a:gd name="connsiteX3" fmla="*/ 4453280 w 4453655"/>
              <a:gd name="connsiteY3" fmla="*/ 6871255 h 6871255"/>
              <a:gd name="connsiteX4" fmla="*/ 0 w 4453655"/>
              <a:gd name="connsiteY4" fmla="*/ 6871252 h 687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3655" h="6871255">
                <a:moveTo>
                  <a:pt x="0" y="6871252"/>
                </a:moveTo>
                <a:lnTo>
                  <a:pt x="1332672" y="13252"/>
                </a:lnTo>
                <a:lnTo>
                  <a:pt x="4447480" y="0"/>
                </a:lnTo>
                <a:cubicBezTo>
                  <a:pt x="4444995" y="2294835"/>
                  <a:pt x="4455765" y="4576420"/>
                  <a:pt x="4453280" y="6871255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F4E63091-4FAD-FD45-B409-2C6650CE72E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588292" y="1752303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20C3F78E-95D9-A14E-8932-DA3DB75F5DD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896914" y="368322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59">
            <a:extLst>
              <a:ext uri="{FF2B5EF4-FFF2-40B4-BE49-F238E27FC236}">
                <a16:creationId xmlns:a16="http://schemas.microsoft.com/office/drawing/2014/main" id="{182DB048-39ED-7C4C-B3EA-508CF0F75A2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588292" y="3891572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0A69734-0544-D141-9AA6-FB346E2A82D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896914" y="2507591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59">
            <a:extLst>
              <a:ext uri="{FF2B5EF4-FFF2-40B4-BE49-F238E27FC236}">
                <a16:creationId xmlns:a16="http://schemas.microsoft.com/office/drawing/2014/main" id="{0698135A-D6B6-B247-AE37-3EB2263AC3E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88292" y="5988640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5856BEB0-37AF-C64D-A3BF-3A1C4705CDB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896914" y="4604659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C736D64-2DBF-5E44-9728-719CF1AEEB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767BE5B-7F78-8141-A411-89609329A2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728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rgbClr val="1496FF"/>
                  </a:gs>
                  <a:gs pos="0">
                    <a:srgbClr val="2583EE"/>
                  </a:gs>
                  <a:gs pos="100000">
                    <a:srgbClr val="712F90"/>
                  </a:gs>
                </a:gsLst>
                <a:lin ang="0" scaled="1"/>
              </a:gra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/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55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4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BDAA13-CE28-8A47-AEB7-CDE1E50317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Parallelogram 1">
            <a:extLst>
              <a:ext uri="{FF2B5EF4-FFF2-40B4-BE49-F238E27FC236}">
                <a16:creationId xmlns:a16="http://schemas.microsoft.com/office/drawing/2014/main" id="{31EC574B-67B7-F34E-AB2E-DDEE2B3FF98B}"/>
              </a:ext>
            </a:extLst>
          </p:cNvPr>
          <p:cNvSpPr/>
          <p:nvPr userDrawn="1"/>
        </p:nvSpPr>
        <p:spPr>
          <a:xfrm>
            <a:off x="7194274" y="-13252"/>
            <a:ext cx="5058566" cy="6871253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6470373"/>
              <a:gd name="connsiteY0" fmla="*/ 6858000 h 6871252"/>
              <a:gd name="connsiteX1" fmla="*/ 1332672 w 6470373"/>
              <a:gd name="connsiteY1" fmla="*/ 0 h 6871252"/>
              <a:gd name="connsiteX2" fmla="*/ 6470373 w 6470373"/>
              <a:gd name="connsiteY2" fmla="*/ 0 h 6871252"/>
              <a:gd name="connsiteX3" fmla="*/ 5071441 w 6470373"/>
              <a:gd name="connsiteY3" fmla="*/ 6871252 h 6871252"/>
              <a:gd name="connsiteX4" fmla="*/ 0 w 6470373"/>
              <a:gd name="connsiteY4" fmla="*/ 6858000 h 6871252"/>
              <a:gd name="connsiteX0" fmla="*/ 0 w 6470373"/>
              <a:gd name="connsiteY0" fmla="*/ 6858000 h 6897756"/>
              <a:gd name="connsiteX1" fmla="*/ 1332672 w 6470373"/>
              <a:gd name="connsiteY1" fmla="*/ 0 h 6897756"/>
              <a:gd name="connsiteX2" fmla="*/ 6470373 w 6470373"/>
              <a:gd name="connsiteY2" fmla="*/ 0 h 6897756"/>
              <a:gd name="connsiteX3" fmla="*/ 6462920 w 6470373"/>
              <a:gd name="connsiteY3" fmla="*/ 6897756 h 6897756"/>
              <a:gd name="connsiteX4" fmla="*/ 0 w 6470373"/>
              <a:gd name="connsiteY4" fmla="*/ 6858000 h 6897756"/>
              <a:gd name="connsiteX0" fmla="*/ 0 w 6462959"/>
              <a:gd name="connsiteY0" fmla="*/ 6871252 h 6911008"/>
              <a:gd name="connsiteX1" fmla="*/ 1332672 w 6462959"/>
              <a:gd name="connsiteY1" fmla="*/ 13252 h 6911008"/>
              <a:gd name="connsiteX2" fmla="*/ 6351103 w 6462959"/>
              <a:gd name="connsiteY2" fmla="*/ 0 h 6911008"/>
              <a:gd name="connsiteX3" fmla="*/ 6462920 w 6462959"/>
              <a:gd name="connsiteY3" fmla="*/ 6911008 h 6911008"/>
              <a:gd name="connsiteX4" fmla="*/ 0 w 6462959"/>
              <a:gd name="connsiteY4" fmla="*/ 6871252 h 6911008"/>
              <a:gd name="connsiteX0" fmla="*/ 0 w 6357278"/>
              <a:gd name="connsiteY0" fmla="*/ 6871252 h 6924261"/>
              <a:gd name="connsiteX1" fmla="*/ 1332672 w 6357278"/>
              <a:gd name="connsiteY1" fmla="*/ 13252 h 6924261"/>
              <a:gd name="connsiteX2" fmla="*/ 6351103 w 6357278"/>
              <a:gd name="connsiteY2" fmla="*/ 0 h 6924261"/>
              <a:gd name="connsiteX3" fmla="*/ 6356903 w 6357278"/>
              <a:gd name="connsiteY3" fmla="*/ 6924261 h 6924261"/>
              <a:gd name="connsiteX4" fmla="*/ 0 w 6357278"/>
              <a:gd name="connsiteY4" fmla="*/ 6871252 h 6924261"/>
              <a:gd name="connsiteX0" fmla="*/ 0 w 6356910"/>
              <a:gd name="connsiteY0" fmla="*/ 6858000 h 6911009"/>
              <a:gd name="connsiteX1" fmla="*/ 1332672 w 6356910"/>
              <a:gd name="connsiteY1" fmla="*/ 0 h 6911009"/>
              <a:gd name="connsiteX2" fmla="*/ 5768008 w 6356910"/>
              <a:gd name="connsiteY2" fmla="*/ 0 h 6911009"/>
              <a:gd name="connsiteX3" fmla="*/ 6356903 w 6356910"/>
              <a:gd name="connsiteY3" fmla="*/ 6911009 h 6911009"/>
              <a:gd name="connsiteX4" fmla="*/ 0 w 6356910"/>
              <a:gd name="connsiteY4" fmla="*/ 6858000 h 6911009"/>
              <a:gd name="connsiteX0" fmla="*/ 0 w 5774183"/>
              <a:gd name="connsiteY0" fmla="*/ 6858000 h 6924262"/>
              <a:gd name="connsiteX1" fmla="*/ 1332672 w 5774183"/>
              <a:gd name="connsiteY1" fmla="*/ 0 h 6924262"/>
              <a:gd name="connsiteX2" fmla="*/ 5768008 w 5774183"/>
              <a:gd name="connsiteY2" fmla="*/ 0 h 6924262"/>
              <a:gd name="connsiteX3" fmla="*/ 5773808 w 5774183"/>
              <a:gd name="connsiteY3" fmla="*/ 6924262 h 6924262"/>
              <a:gd name="connsiteX4" fmla="*/ 0 w 5774183"/>
              <a:gd name="connsiteY4" fmla="*/ 6858000 h 6924262"/>
              <a:gd name="connsiteX0" fmla="*/ 0 w 5774183"/>
              <a:gd name="connsiteY0" fmla="*/ 6858000 h 6897758"/>
              <a:gd name="connsiteX1" fmla="*/ 1332672 w 5774183"/>
              <a:gd name="connsiteY1" fmla="*/ 0 h 6897758"/>
              <a:gd name="connsiteX2" fmla="*/ 5768008 w 5774183"/>
              <a:gd name="connsiteY2" fmla="*/ 0 h 6897758"/>
              <a:gd name="connsiteX3" fmla="*/ 5773808 w 5774183"/>
              <a:gd name="connsiteY3" fmla="*/ 6897758 h 6897758"/>
              <a:gd name="connsiteX4" fmla="*/ 0 w 5774183"/>
              <a:gd name="connsiteY4" fmla="*/ 6858000 h 6897758"/>
              <a:gd name="connsiteX0" fmla="*/ 0 w 5768008"/>
              <a:gd name="connsiteY0" fmla="*/ 6858000 h 6884506"/>
              <a:gd name="connsiteX1" fmla="*/ 1332672 w 5768008"/>
              <a:gd name="connsiteY1" fmla="*/ 0 h 6884506"/>
              <a:gd name="connsiteX2" fmla="*/ 5768008 w 5768008"/>
              <a:gd name="connsiteY2" fmla="*/ 0 h 6884506"/>
              <a:gd name="connsiteX3" fmla="*/ 5694295 w 5768008"/>
              <a:gd name="connsiteY3" fmla="*/ 6884506 h 6884506"/>
              <a:gd name="connsiteX4" fmla="*/ 0 w 5768008"/>
              <a:gd name="connsiteY4" fmla="*/ 6858000 h 6884506"/>
              <a:gd name="connsiteX0" fmla="*/ 0 w 5694670"/>
              <a:gd name="connsiteY0" fmla="*/ 6858000 h 6884506"/>
              <a:gd name="connsiteX1" fmla="*/ 1332672 w 5694670"/>
              <a:gd name="connsiteY1" fmla="*/ 0 h 6884506"/>
              <a:gd name="connsiteX2" fmla="*/ 5688495 w 5694670"/>
              <a:gd name="connsiteY2" fmla="*/ 0 h 6884506"/>
              <a:gd name="connsiteX3" fmla="*/ 5694295 w 5694670"/>
              <a:gd name="connsiteY3" fmla="*/ 6884506 h 6884506"/>
              <a:gd name="connsiteX4" fmla="*/ 0 w 5694670"/>
              <a:gd name="connsiteY4" fmla="*/ 6858000 h 6884506"/>
              <a:gd name="connsiteX0" fmla="*/ 0 w 5688495"/>
              <a:gd name="connsiteY0" fmla="*/ 6858000 h 6858001"/>
              <a:gd name="connsiteX1" fmla="*/ 1332672 w 5688495"/>
              <a:gd name="connsiteY1" fmla="*/ 0 h 6858001"/>
              <a:gd name="connsiteX2" fmla="*/ 5688495 w 5688495"/>
              <a:gd name="connsiteY2" fmla="*/ 0 h 6858001"/>
              <a:gd name="connsiteX3" fmla="*/ 5058191 w 5688495"/>
              <a:gd name="connsiteY3" fmla="*/ 6858001 h 6858001"/>
              <a:gd name="connsiteX4" fmla="*/ 0 w 5688495"/>
              <a:gd name="connsiteY4" fmla="*/ 6858000 h 6858001"/>
              <a:gd name="connsiteX0" fmla="*/ 0 w 5058566"/>
              <a:gd name="connsiteY0" fmla="*/ 6871252 h 6871253"/>
              <a:gd name="connsiteX1" fmla="*/ 1332672 w 5058566"/>
              <a:gd name="connsiteY1" fmla="*/ 13252 h 6871253"/>
              <a:gd name="connsiteX2" fmla="*/ 5052391 w 5058566"/>
              <a:gd name="connsiteY2" fmla="*/ 0 h 6871253"/>
              <a:gd name="connsiteX3" fmla="*/ 5058191 w 5058566"/>
              <a:gd name="connsiteY3" fmla="*/ 6871253 h 6871253"/>
              <a:gd name="connsiteX4" fmla="*/ 0 w 5058566"/>
              <a:gd name="connsiteY4" fmla="*/ 6871252 h 68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8566" h="6871253">
                <a:moveTo>
                  <a:pt x="0" y="6871252"/>
                </a:moveTo>
                <a:lnTo>
                  <a:pt x="1332672" y="13252"/>
                </a:lnTo>
                <a:lnTo>
                  <a:pt x="5052391" y="0"/>
                </a:lnTo>
                <a:cubicBezTo>
                  <a:pt x="5049906" y="2294835"/>
                  <a:pt x="5060676" y="4576418"/>
                  <a:pt x="5058191" y="6871253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50513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195385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01186" y="588653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01186" y="5220652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201186" y="214203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201186" y="368134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00567CBC-EEC3-EE45-AF78-84EE5019026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300775" y="470292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AC10C884-D698-2240-9CF5-DF539EA729F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00775" y="2023670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DA485439-DEED-7345-9D2A-7EB3F63E923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00775" y="3562981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F402E35F-A340-0549-B04A-B109B801E93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0300775" y="5102292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4BAA3C-01B1-E147-98D0-258F078F6F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2E9DD99-3307-8E48-8376-32A8262211E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11.1.18]"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  <a:noFill/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0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18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2227195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3C8D0A-95F3-C74A-9ACE-7F44999282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9943" y="1965672"/>
            <a:ext cx="2258492" cy="2258492"/>
          </a:xfrm>
          <a:prstGeom prst="ellipse">
            <a:avLst/>
          </a:prstGeom>
          <a:ln w="107950"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D15F5A2-554B-384B-8DFD-9A0C987C9F9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392386" y="4913221"/>
            <a:ext cx="2185987" cy="74645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Logo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1F8B9-EAB7-7B44-8EE3-16E66E60A8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2386" y="1965672"/>
            <a:ext cx="6079672" cy="263898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2CF3D1-3501-8F42-9961-1B8AE36134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0101" y="316080"/>
            <a:ext cx="892119" cy="4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2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8.sv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07585-F74A-084F-B49B-BF7A66D0262E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B300F-E282-0E47-82B4-03EDD1A78011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3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86" r:id="rId6"/>
    <p:sldLayoutId id="2147483812" r:id="rId7"/>
    <p:sldLayoutId id="2147483787" r:id="rId8"/>
    <p:sldLayoutId id="2147483788" r:id="rId9"/>
    <p:sldLayoutId id="2147483790" r:id="rId10"/>
    <p:sldLayoutId id="2147483740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D34CAF5-DAF2-DB45-841B-71EDBE00141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60101" y="316080"/>
            <a:ext cx="892119" cy="4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1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5" r:id="rId3"/>
    <p:sldLayoutId id="2147483820" r:id="rId4"/>
    <p:sldLayoutId id="2147483824" r:id="rId5"/>
    <p:sldLayoutId id="2147483783" r:id="rId6"/>
    <p:sldLayoutId id="2147483808" r:id="rId7"/>
    <p:sldLayoutId id="2147483807" r:id="rId8"/>
    <p:sldLayoutId id="2147483806" r:id="rId9"/>
    <p:sldLayoutId id="2147483785" r:id="rId10"/>
    <p:sldLayoutId id="2147483762" r:id="rId11"/>
    <p:sldLayoutId id="2147483826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DB4F80-FEC8-F547-8851-52E03404BDE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60101" y="316080"/>
            <a:ext cx="890514" cy="4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0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4" r:id="rId3"/>
    <p:sldLayoutId id="2147483725" r:id="rId4"/>
    <p:sldLayoutId id="2147483723" r:id="rId5"/>
    <p:sldLayoutId id="2147483795" r:id="rId6"/>
    <p:sldLayoutId id="2147483809" r:id="rId7"/>
    <p:sldLayoutId id="2147483810" r:id="rId8"/>
    <p:sldLayoutId id="2147483811" r:id="rId9"/>
    <p:sldLayoutId id="2147483800" r:id="rId10"/>
    <p:sldLayoutId id="2147483797" r:id="rId11"/>
    <p:sldLayoutId id="2147483727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F475D-E98C-9A4E-A906-DC948B755ACC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ACFF5-C187-E543-A1D9-85FADED02D95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24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17" r:id="rId2"/>
    <p:sldLayoutId id="2147483802" r:id="rId3"/>
    <p:sldLayoutId id="2147483803" r:id="rId4"/>
    <p:sldLayoutId id="2147483804" r:id="rId5"/>
    <p:sldLayoutId id="2147483827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.dynatrace.com/global/perform/Bernina-Sans-desktopfonts.zip" TargetMode="Externa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jpg"/><Relationship Id="rId4" Type="http://schemas.openxmlformats.org/officeDocument/2006/relationships/image" Target="../media/image6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an Active Gate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Check 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</a:t>
            </a:r>
            <a:r>
              <a:rPr lang="en-US" dirty="0" err="1">
                <a:solidFill>
                  <a:schemeClr val="bg1">
                    <a:alpha val="20000"/>
                  </a:schemeClr>
                </a:solidFill>
              </a:rPr>
              <a:t>ActiveGate</a:t>
            </a:r>
            <a:endParaRPr lang="en-US" dirty="0">
              <a:solidFill>
                <a:schemeClr val="bg1">
                  <a:alpha val="2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5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164489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C6B0F4-5A0E-4927-B248-A557FAA4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8" y="1597471"/>
            <a:ext cx="8010698" cy="450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0A43-88EE-0B4D-9CEF-ADAE34B73391}"/>
              </a:ext>
            </a:extLst>
          </p:cNvPr>
          <p:cNvSpPr txBox="1">
            <a:spLocks/>
          </p:cNvSpPr>
          <p:nvPr/>
        </p:nvSpPr>
        <p:spPr>
          <a:xfrm>
            <a:off x="1462180" y="1043971"/>
            <a:ext cx="9267641" cy="23397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1" i="0" kern="12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3000" dirty="0"/>
              <a:t>Before beginning your presentation design, </a:t>
            </a:r>
            <a:r>
              <a:rPr lang="en-US" sz="3000"/>
              <a:t>please download </a:t>
            </a:r>
            <a:r>
              <a:rPr lang="en-US" sz="3000" dirty="0"/>
              <a:t>the Bernina Sans font from the link below and install it onto your PC. 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Fonts are for Perform 2019 use only.</a:t>
            </a:r>
          </a:p>
        </p:txBody>
      </p:sp>
      <p:sp>
        <p:nvSpPr>
          <p:cNvPr id="3" name="Text Placeholder 2">
            <a:hlinkClick r:id="rId2"/>
            <a:extLst>
              <a:ext uri="{FF2B5EF4-FFF2-40B4-BE49-F238E27FC236}">
                <a16:creationId xmlns:a16="http://schemas.microsoft.com/office/drawing/2014/main" id="{90C23229-A7B3-7046-845D-3AABF76ADFA5}"/>
              </a:ext>
            </a:extLst>
          </p:cNvPr>
          <p:cNvSpPr txBox="1">
            <a:spLocks/>
          </p:cNvSpPr>
          <p:nvPr/>
        </p:nvSpPr>
        <p:spPr>
          <a:xfrm>
            <a:off x="1462088" y="4641722"/>
            <a:ext cx="9267825" cy="5271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0F1419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0F1419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0F1419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0F1419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0F1419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2"/>
              </a:rPr>
              <a:t>https://assets.dynatrace.com/global/perform/Bernina-Sans-desktopfonts.zip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16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DE8E6-AF9A-D246-8391-1C55C1F3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use the following iconography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A813913-788F-E14E-BC8C-6D5F2397C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4" y="1683183"/>
            <a:ext cx="1239405" cy="12394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6F0C2A7-7299-A244-A4F2-6CD926EC6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67" y="1688667"/>
            <a:ext cx="1228436" cy="122843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F256A91-5AD9-0242-921A-B9F8B56CB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775" y="1687402"/>
            <a:ext cx="1230967" cy="123096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4D70601-C167-A94F-9D05-92C1B66B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114" y="1676434"/>
            <a:ext cx="1252903" cy="125290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4E43267-BB7F-1843-8BC0-386820B98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389" y="1676434"/>
            <a:ext cx="1252903" cy="125290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03B1838-FE1A-7641-8CB1-27C2FA2DE8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664" y="1635936"/>
            <a:ext cx="1333899" cy="133389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1D9A103-100F-884C-8426-57EA9FA86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4935" y="1655763"/>
            <a:ext cx="1294245" cy="129424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3BFCF21-4D7C-2D4E-8434-C62100C7B8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3400" y="1699635"/>
            <a:ext cx="1206500" cy="12065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E7D3678-E727-594B-B24D-24F4DE3923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3001" y="3141851"/>
            <a:ext cx="1256810" cy="125681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C86A731-DB43-714C-8DC3-2704D093B8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6312" y="3034289"/>
            <a:ext cx="1471934" cy="147193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5EFAC65-D620-154C-9419-CE37B80696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6963" y="3224156"/>
            <a:ext cx="1092200" cy="10922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EAECE8F-94E8-0244-B746-1A763A25F8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7397" y="3198756"/>
            <a:ext cx="1143000" cy="11430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365240A2-304A-964B-B857-E29F7C01CF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97880" y="3109856"/>
            <a:ext cx="1320800" cy="13208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3072BD2A-5D2E-7C44-A601-B09581DE09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68060" y="3208149"/>
            <a:ext cx="1243586" cy="1243586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F38BF34-248C-0F4B-BC5D-EFC5860411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36537" y="3141606"/>
            <a:ext cx="1150994" cy="1150994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6FB80E1-5ADB-8947-9242-E1755C036BB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36250" y="3109856"/>
            <a:ext cx="1320800" cy="13208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1A49E91F-8E6C-9945-B29E-E40DE1854CC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0428" y="4894279"/>
            <a:ext cx="967069" cy="96706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6992005E-9928-2043-9C9C-C83DD3DEB1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0489" y="4707941"/>
            <a:ext cx="1301835" cy="130183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8718A743-662A-AF41-9417-DB9EB2A82C4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86862" y="4929626"/>
            <a:ext cx="1037923" cy="1037923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D8C008C9-CEB7-0847-8015-DF16BCBEA25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29207" y="4730259"/>
            <a:ext cx="1357519" cy="135751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A6B191E8-E419-7E41-97C2-42EB24CC6D0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20457" y="4683717"/>
            <a:ext cx="1396107" cy="139610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E75707AC-37FA-514D-AA2C-EB29AFC6DEC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506208" y="4826000"/>
            <a:ext cx="1130042" cy="1130042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E73625E-3BCA-6F46-9C21-ED4E7F8780F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0668" y="4619728"/>
            <a:ext cx="1460095" cy="1460095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B861CD20-F2A8-874A-ABF8-8431CAED014C}"/>
              </a:ext>
            </a:extLst>
          </p:cNvPr>
          <p:cNvSpPr txBox="1"/>
          <p:nvPr/>
        </p:nvSpPr>
        <p:spPr>
          <a:xfrm>
            <a:off x="598031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AI Automation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352A619-AA1F-B247-86E7-26F24E7309F3}"/>
              </a:ext>
            </a:extLst>
          </p:cNvPr>
          <p:cNvSpPr txBox="1"/>
          <p:nvPr/>
        </p:nvSpPr>
        <p:spPr>
          <a:xfrm>
            <a:off x="2004399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AI Ops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117F25-D08D-2E44-9750-54299E64C6EC}"/>
              </a:ext>
            </a:extLst>
          </p:cNvPr>
          <p:cNvSpPr txBox="1"/>
          <p:nvPr/>
        </p:nvSpPr>
        <p:spPr>
          <a:xfrm>
            <a:off x="3470588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AI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541F230-D2E2-A248-A923-494544E801CD}"/>
              </a:ext>
            </a:extLst>
          </p:cNvPr>
          <p:cNvSpPr txBox="1"/>
          <p:nvPr/>
        </p:nvSpPr>
        <p:spPr>
          <a:xfrm>
            <a:off x="4826796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Automation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C5B3C21-1FBF-924C-88A0-8B38039EC6C8}"/>
              </a:ext>
            </a:extLst>
          </p:cNvPr>
          <p:cNvSpPr txBox="1"/>
          <p:nvPr/>
        </p:nvSpPr>
        <p:spPr>
          <a:xfrm>
            <a:off x="6375382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Business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3C410C2-BFB7-2545-B9AF-9858880EED83}"/>
              </a:ext>
            </a:extLst>
          </p:cNvPr>
          <p:cNvSpPr txBox="1"/>
          <p:nvPr/>
        </p:nvSpPr>
        <p:spPr>
          <a:xfrm>
            <a:off x="7731590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Cloud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C967972-3512-1344-9AFD-D9F2C077703F}"/>
              </a:ext>
            </a:extLst>
          </p:cNvPr>
          <p:cNvSpPr txBox="1"/>
          <p:nvPr/>
        </p:nvSpPr>
        <p:spPr>
          <a:xfrm>
            <a:off x="9002397" y="2903998"/>
            <a:ext cx="1789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Cloud Monitoring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5B8558B-397B-6949-8313-AB44F858F008}"/>
              </a:ext>
            </a:extLst>
          </p:cNvPr>
          <p:cNvSpPr txBox="1"/>
          <p:nvPr/>
        </p:nvSpPr>
        <p:spPr>
          <a:xfrm>
            <a:off x="10693275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Container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32FDA2-41D5-AB46-A7F5-515253FF2958}"/>
              </a:ext>
            </a:extLst>
          </p:cNvPr>
          <p:cNvSpPr txBox="1"/>
          <p:nvPr/>
        </p:nvSpPr>
        <p:spPr>
          <a:xfrm>
            <a:off x="598031" y="438900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Content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351EB41-5E7B-824B-87B6-897F56A076E0}"/>
              </a:ext>
            </a:extLst>
          </p:cNvPr>
          <p:cNvSpPr txBox="1"/>
          <p:nvPr/>
        </p:nvSpPr>
        <p:spPr>
          <a:xfrm>
            <a:off x="1796109" y="4389004"/>
            <a:ext cx="1932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Digital Experience Management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D97C5C-7BBC-FA41-AA06-02032240DDBF}"/>
              </a:ext>
            </a:extLst>
          </p:cNvPr>
          <p:cNvSpPr txBox="1"/>
          <p:nvPr/>
        </p:nvSpPr>
        <p:spPr>
          <a:xfrm>
            <a:off x="3555361" y="438900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Dynatrace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44E114D-8C25-7048-A72D-39DA14292E73}"/>
              </a:ext>
            </a:extLst>
          </p:cNvPr>
          <p:cNvSpPr txBox="1"/>
          <p:nvPr/>
        </p:nvSpPr>
        <p:spPr>
          <a:xfrm>
            <a:off x="4925635" y="438900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Full Stack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7D16A20-9CC0-6A41-B359-D95A11C5AC2B}"/>
              </a:ext>
            </a:extLst>
          </p:cNvPr>
          <p:cNvSpPr txBox="1"/>
          <p:nvPr/>
        </p:nvSpPr>
        <p:spPr>
          <a:xfrm>
            <a:off x="6282595" y="4366379"/>
            <a:ext cx="1448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Full Stack Active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D92AA0B-1BE6-BF46-8692-4FD01C1FD80A}"/>
              </a:ext>
            </a:extLst>
          </p:cNvPr>
          <p:cNvSpPr txBox="1"/>
          <p:nvPr/>
        </p:nvSpPr>
        <p:spPr>
          <a:xfrm>
            <a:off x="7765725" y="438900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IoT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88AA26E-F27F-2F4C-AC92-881E45DFFA97}"/>
              </a:ext>
            </a:extLst>
          </p:cNvPr>
          <p:cNvSpPr txBox="1"/>
          <p:nvPr/>
        </p:nvSpPr>
        <p:spPr>
          <a:xfrm>
            <a:off x="9036532" y="4389004"/>
            <a:ext cx="1789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  <a:latin typeface="Bernina Sans" pitchFamily="2" charset="77"/>
              </a:rPr>
              <a:t>OneAgent</a:t>
            </a:r>
            <a:endParaRPr lang="en-US" sz="1100" dirty="0">
              <a:solidFill>
                <a:schemeClr val="bg1"/>
              </a:solidFill>
              <a:latin typeface="Bernina Sans" pitchFamily="2" charset="7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450E8BA-22E1-3240-B566-6370BAB10C5C}"/>
              </a:ext>
            </a:extLst>
          </p:cNvPr>
          <p:cNvSpPr txBox="1"/>
          <p:nvPr/>
        </p:nvSpPr>
        <p:spPr>
          <a:xfrm>
            <a:off x="10693275" y="438900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Performance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61BBA3D-706D-C94C-AE54-7F01E13D7F3D}"/>
              </a:ext>
            </a:extLst>
          </p:cNvPr>
          <p:cNvSpPr txBox="1"/>
          <p:nvPr/>
        </p:nvSpPr>
        <p:spPr>
          <a:xfrm>
            <a:off x="598031" y="594099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SaaS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13B3DFC-C7FC-B440-9DE6-46885642D24B}"/>
              </a:ext>
            </a:extLst>
          </p:cNvPr>
          <p:cNvSpPr txBox="1"/>
          <p:nvPr/>
        </p:nvSpPr>
        <p:spPr>
          <a:xfrm>
            <a:off x="2066252" y="594099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Search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C380313-A196-F347-A271-D1C1A975A10A}"/>
              </a:ext>
            </a:extLst>
          </p:cNvPr>
          <p:cNvSpPr txBox="1"/>
          <p:nvPr/>
        </p:nvSpPr>
        <p:spPr>
          <a:xfrm>
            <a:off x="3405903" y="594099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Session Replay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67390F5-4CA9-D343-8005-9A366A4F5C22}"/>
              </a:ext>
            </a:extLst>
          </p:cNvPr>
          <p:cNvSpPr txBox="1"/>
          <p:nvPr/>
        </p:nvSpPr>
        <p:spPr>
          <a:xfrm>
            <a:off x="4863517" y="5940994"/>
            <a:ext cx="12067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Shopping Cart/Retail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DA6A75C-48D2-3C4B-9D1A-8CAF8856C9ED}"/>
              </a:ext>
            </a:extLst>
          </p:cNvPr>
          <p:cNvSpPr txBox="1"/>
          <p:nvPr/>
        </p:nvSpPr>
        <p:spPr>
          <a:xfrm>
            <a:off x="6310697" y="594099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User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F3D719A-972F-F643-AE09-8FDAB6B15C12}"/>
              </a:ext>
            </a:extLst>
          </p:cNvPr>
          <p:cNvSpPr txBox="1"/>
          <p:nvPr/>
        </p:nvSpPr>
        <p:spPr>
          <a:xfrm>
            <a:off x="7882367" y="594099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Users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C4F1FEA-D45A-3740-8B89-4CC020B3BA35}"/>
              </a:ext>
            </a:extLst>
          </p:cNvPr>
          <p:cNvSpPr txBox="1"/>
          <p:nvPr/>
        </p:nvSpPr>
        <p:spPr>
          <a:xfrm>
            <a:off x="9082767" y="5940994"/>
            <a:ext cx="1789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  <a:latin typeface="Bernina Sans" pitchFamily="2" charset="77"/>
              </a:rPr>
              <a:t>WiFi</a:t>
            </a:r>
            <a:r>
              <a:rPr lang="en-US" sz="1100" dirty="0">
                <a:solidFill>
                  <a:schemeClr val="bg1"/>
                </a:solidFill>
                <a:latin typeface="Bernina Sans" pitchFamily="2" charset="77"/>
              </a:rPr>
              <a:t>/Bandwidth</a:t>
            </a:r>
          </a:p>
        </p:txBody>
      </p:sp>
    </p:spTree>
    <p:extLst>
      <p:ext uri="{BB962C8B-B14F-4D97-AF65-F5344CB8AC3E}">
        <p14:creationId xmlns:p14="http://schemas.microsoft.com/office/powerpoint/2010/main" val="2078084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0461-687A-A842-8479-030586C0D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use the following iconography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A485EC1-E670-C548-9A43-2A68D913A0D7}"/>
              </a:ext>
            </a:extLst>
          </p:cNvPr>
          <p:cNvSpPr txBox="1"/>
          <p:nvPr/>
        </p:nvSpPr>
        <p:spPr>
          <a:xfrm>
            <a:off x="648191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AI Automation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A19EAF-8CA8-724C-A182-0E6593AE8A61}"/>
              </a:ext>
            </a:extLst>
          </p:cNvPr>
          <p:cNvSpPr txBox="1"/>
          <p:nvPr/>
        </p:nvSpPr>
        <p:spPr>
          <a:xfrm>
            <a:off x="2004399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AI Ops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E869389-26E4-CC4C-85CA-B69DD91B3EDD}"/>
              </a:ext>
            </a:extLst>
          </p:cNvPr>
          <p:cNvSpPr txBox="1"/>
          <p:nvPr/>
        </p:nvSpPr>
        <p:spPr>
          <a:xfrm>
            <a:off x="3470588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AI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D8CCB36-8FFE-974E-A8E7-2AC55A262EA5}"/>
              </a:ext>
            </a:extLst>
          </p:cNvPr>
          <p:cNvSpPr txBox="1"/>
          <p:nvPr/>
        </p:nvSpPr>
        <p:spPr>
          <a:xfrm>
            <a:off x="4826796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Automation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60C7386-E3B9-0246-BC1E-B0CEFDA47686}"/>
              </a:ext>
            </a:extLst>
          </p:cNvPr>
          <p:cNvSpPr txBox="1"/>
          <p:nvPr/>
        </p:nvSpPr>
        <p:spPr>
          <a:xfrm>
            <a:off x="6375382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Business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DCFE68-ED30-3F49-92F3-D63506FBD50D}"/>
              </a:ext>
            </a:extLst>
          </p:cNvPr>
          <p:cNvSpPr txBox="1"/>
          <p:nvPr/>
        </p:nvSpPr>
        <p:spPr>
          <a:xfrm>
            <a:off x="7731590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Cloud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F36115-68FA-9845-B7B9-4C20BE2355FE}"/>
              </a:ext>
            </a:extLst>
          </p:cNvPr>
          <p:cNvSpPr txBox="1"/>
          <p:nvPr/>
        </p:nvSpPr>
        <p:spPr>
          <a:xfrm>
            <a:off x="9002397" y="2903998"/>
            <a:ext cx="1789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Cloud Monitoring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A2029D5-4B92-A240-AB0A-4C0712A287C0}"/>
              </a:ext>
            </a:extLst>
          </p:cNvPr>
          <p:cNvSpPr txBox="1"/>
          <p:nvPr/>
        </p:nvSpPr>
        <p:spPr>
          <a:xfrm>
            <a:off x="10686492" y="2903998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Container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1160098-8FEB-CC40-9A78-850832E07CE3}"/>
              </a:ext>
            </a:extLst>
          </p:cNvPr>
          <p:cNvSpPr txBox="1"/>
          <p:nvPr/>
        </p:nvSpPr>
        <p:spPr>
          <a:xfrm>
            <a:off x="682326" y="438900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Content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19FB9D6-4113-E646-855C-36042F102C0C}"/>
              </a:ext>
            </a:extLst>
          </p:cNvPr>
          <p:cNvSpPr txBox="1"/>
          <p:nvPr/>
        </p:nvSpPr>
        <p:spPr>
          <a:xfrm>
            <a:off x="1796109" y="4389004"/>
            <a:ext cx="1932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Digital Experience Management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56EBDB6-2281-1246-8347-11C8477C77D8}"/>
              </a:ext>
            </a:extLst>
          </p:cNvPr>
          <p:cNvSpPr txBox="1"/>
          <p:nvPr/>
        </p:nvSpPr>
        <p:spPr>
          <a:xfrm>
            <a:off x="3555361" y="438900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Dynatrace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09DFDDA-46B9-184B-BC6B-1FD696C0D852}"/>
              </a:ext>
            </a:extLst>
          </p:cNvPr>
          <p:cNvSpPr txBox="1"/>
          <p:nvPr/>
        </p:nvSpPr>
        <p:spPr>
          <a:xfrm>
            <a:off x="4925635" y="438900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Full Stack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B55F7DB-92B7-554F-AF10-A0B3D2C6AA96}"/>
              </a:ext>
            </a:extLst>
          </p:cNvPr>
          <p:cNvSpPr txBox="1"/>
          <p:nvPr/>
        </p:nvSpPr>
        <p:spPr>
          <a:xfrm>
            <a:off x="6282595" y="4366379"/>
            <a:ext cx="1448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Full Stack Active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2CD1FF-C7F5-0740-B263-45DB3746FEF0}"/>
              </a:ext>
            </a:extLst>
          </p:cNvPr>
          <p:cNvSpPr txBox="1"/>
          <p:nvPr/>
        </p:nvSpPr>
        <p:spPr>
          <a:xfrm>
            <a:off x="7765725" y="438900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IoT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35AFD44-7C8E-7740-9553-C3B9683F38AC}"/>
              </a:ext>
            </a:extLst>
          </p:cNvPr>
          <p:cNvSpPr txBox="1"/>
          <p:nvPr/>
        </p:nvSpPr>
        <p:spPr>
          <a:xfrm>
            <a:off x="9036532" y="4389004"/>
            <a:ext cx="1789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Bernina Sans" pitchFamily="2" charset="77"/>
              </a:rPr>
              <a:t>OneAgent</a:t>
            </a:r>
            <a:endParaRPr lang="en-US" sz="1100" dirty="0">
              <a:latin typeface="Bernina Sans" pitchFamily="2" charset="7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EC6317-3007-D443-871D-AF2250C90748}"/>
              </a:ext>
            </a:extLst>
          </p:cNvPr>
          <p:cNvSpPr txBox="1"/>
          <p:nvPr/>
        </p:nvSpPr>
        <p:spPr>
          <a:xfrm>
            <a:off x="10720627" y="438900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Performance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9CB4188-83B6-F841-8966-348424F8B791}"/>
              </a:ext>
            </a:extLst>
          </p:cNvPr>
          <p:cNvSpPr txBox="1"/>
          <p:nvPr/>
        </p:nvSpPr>
        <p:spPr>
          <a:xfrm>
            <a:off x="583506" y="594099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SaaS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1D5F9E5-A337-C742-9377-D704D2E8BFBE}"/>
              </a:ext>
            </a:extLst>
          </p:cNvPr>
          <p:cNvSpPr txBox="1"/>
          <p:nvPr/>
        </p:nvSpPr>
        <p:spPr>
          <a:xfrm>
            <a:off x="1939714" y="594099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Search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D4E546-D43E-1B4E-8AB3-0804B88A7191}"/>
              </a:ext>
            </a:extLst>
          </p:cNvPr>
          <p:cNvSpPr txBox="1"/>
          <p:nvPr/>
        </p:nvSpPr>
        <p:spPr>
          <a:xfrm>
            <a:off x="3405903" y="594099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Session Replay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22952FF-5D91-BB4F-ACC5-452E56920657}"/>
              </a:ext>
            </a:extLst>
          </p:cNvPr>
          <p:cNvSpPr txBox="1"/>
          <p:nvPr/>
        </p:nvSpPr>
        <p:spPr>
          <a:xfrm>
            <a:off x="4762111" y="5940994"/>
            <a:ext cx="12067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Shopping Cart/Retail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AD089E-F527-094A-A04C-76329A883A31}"/>
              </a:ext>
            </a:extLst>
          </p:cNvPr>
          <p:cNvSpPr txBox="1"/>
          <p:nvPr/>
        </p:nvSpPr>
        <p:spPr>
          <a:xfrm>
            <a:off x="6310697" y="594099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User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D11DF67-F9EA-3E45-8167-AA06B471DFAC}"/>
              </a:ext>
            </a:extLst>
          </p:cNvPr>
          <p:cNvSpPr txBox="1"/>
          <p:nvPr/>
        </p:nvSpPr>
        <p:spPr>
          <a:xfrm>
            <a:off x="7882367" y="5940994"/>
            <a:ext cx="12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ernina Sans" pitchFamily="2" charset="77"/>
              </a:rPr>
              <a:t>Users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5A4D3D-938F-864D-BEB2-978CBFDF842C}"/>
              </a:ext>
            </a:extLst>
          </p:cNvPr>
          <p:cNvSpPr txBox="1"/>
          <p:nvPr/>
        </p:nvSpPr>
        <p:spPr>
          <a:xfrm>
            <a:off x="9082767" y="5940994"/>
            <a:ext cx="1789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Bernina Sans" pitchFamily="2" charset="77"/>
              </a:rPr>
              <a:t>WiFi</a:t>
            </a:r>
            <a:r>
              <a:rPr lang="en-US" sz="1100" dirty="0">
                <a:latin typeface="Bernina Sans" pitchFamily="2" charset="77"/>
              </a:rPr>
              <a:t>/Bandwidth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31711996-A442-7543-BC8A-3CCB221A2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26" y="1483347"/>
            <a:ext cx="1155700" cy="11557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3F40E4B-3D41-AF4F-8E82-698090E0D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1524921"/>
            <a:ext cx="1304626" cy="130462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5578D0E7-754D-0E43-83A4-2B19BB695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903" y="1524921"/>
            <a:ext cx="1231900" cy="12319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92D1623-5C84-5445-B63B-9B238B830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297" y="1483347"/>
            <a:ext cx="1422400" cy="14224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142EB4ED-40E2-1F4F-8335-6460CCC18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45" y="1431228"/>
            <a:ext cx="1500145" cy="150014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5895AFB7-F6A6-CE4A-8139-09C90E40B6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6189" y="1553958"/>
            <a:ext cx="1409700" cy="14097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418A854-971B-FE4F-BA6D-453C424860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8437" y="1581100"/>
            <a:ext cx="1422400" cy="14224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79065673-6DF9-5242-B57C-814C05BD4D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3448" y="1643768"/>
            <a:ext cx="1341107" cy="1341107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34FC9C85-981E-8D45-8AC4-3257E6ACC1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194" y="3123256"/>
            <a:ext cx="1308100" cy="13081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709A7F08-874E-1B4D-A761-811B0839E6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9514" y="3188382"/>
            <a:ext cx="1257300" cy="125730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FFA38621-40A1-DB4E-8264-68097000EE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0211" y="3245060"/>
            <a:ext cx="1231900" cy="123190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6A7F7BB6-BA1D-3541-B619-C89395C8E5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0017" y="3194401"/>
            <a:ext cx="1358900" cy="1358900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C75A5462-2CD8-0641-88CB-5B4CD48F0A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72974" y="3123256"/>
            <a:ext cx="1473200" cy="147320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25839E96-6D46-8C43-AAD9-E412FAC805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50003" y="3232501"/>
            <a:ext cx="1282700" cy="128270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00595531-150A-C14D-90C9-28165F6506E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80643" y="3223406"/>
            <a:ext cx="1232582" cy="1232582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674672CE-81B3-4E4B-B7E6-A23F690A9A2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80837" y="3129210"/>
            <a:ext cx="1375644" cy="1375644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61390BC3-EF08-934F-ADBD-C06EE39C48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09005" y="4857136"/>
            <a:ext cx="1066800" cy="10668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3090F33-2D00-3D47-BB32-E8B194D1D2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3185" y="4707026"/>
            <a:ext cx="1256809" cy="1256809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8EDA5C30-CBC6-384A-9841-AAF0C0BE7C1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93169" y="4871512"/>
            <a:ext cx="1153295" cy="1153295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B3C8CC34-F32E-654B-B51E-46E882F3721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86877" y="4623858"/>
            <a:ext cx="1358900" cy="135890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277B9F99-3152-6241-A0DE-964F5188155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45993" y="4649399"/>
            <a:ext cx="1422400" cy="142240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7890CD82-6C52-AD40-B4BE-FDCBABF9CCC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56227" y="4643533"/>
            <a:ext cx="1473200" cy="1473200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0AAA6100-815C-144D-8D8C-9CAFF4548E3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05224" y="4608913"/>
            <a:ext cx="1335973" cy="133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08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73A0F5-94F9-7843-85C4-A92B8D2457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C00B0DB-885D-5D48-939D-39CC8A7F90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81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02">
            <a:extLst>
              <a:ext uri="{FF2B5EF4-FFF2-40B4-BE49-F238E27FC236}">
                <a16:creationId xmlns:a16="http://schemas.microsoft.com/office/drawing/2014/main" id="{2D64C39D-D806-0244-9865-D217526A91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2F3C4-33A6-284A-AFFA-F212D31C8E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BDD3C-82D9-B04E-A8DE-A825142C805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Name</a:t>
            </a:r>
          </a:p>
          <a:p>
            <a:r>
              <a:rPr lang="en-US" dirty="0"/>
              <a:t>Title, Company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DFE959D-A2F5-6743-9B1A-076AE5D92965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2"/>
          <a:srcRect t="9901" b="9901"/>
          <a:stretch/>
        </p:blipFill>
        <p:spPr/>
      </p:pic>
    </p:spTree>
    <p:extLst>
      <p:ext uri="{BB962C8B-B14F-4D97-AF65-F5344CB8AC3E}">
        <p14:creationId xmlns:p14="http://schemas.microsoft.com/office/powerpoint/2010/main" val="2542103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>
            <a:extLst>
              <a:ext uri="{FF2B5EF4-FFF2-40B4-BE49-F238E27FC236}">
                <a16:creationId xmlns:a16="http://schemas.microsoft.com/office/drawing/2014/main" id="{B0032C57-3601-7548-B200-B2FA25AC1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5196840" cy="2503494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9" name="Subtitle 68">
            <a:extLst>
              <a:ext uri="{FF2B5EF4-FFF2-40B4-BE49-F238E27FC236}">
                <a16:creationId xmlns:a16="http://schemas.microsoft.com/office/drawing/2014/main" id="{202F3B8E-CDE9-344F-9DED-122EFFD65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5196840" cy="878561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5B2492BD-AF62-0C48-93B3-E04000DBF2E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latin typeface="Bernina Sans" pitchFamily="2" charset="77"/>
              </a:rPr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Company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F7867B30-A2FB-7240-BAE7-47B48645B76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latin typeface="Bernina Sans" pitchFamily="2" charset="77"/>
              </a:rPr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Company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498E6DC-741A-1A44-B9F7-A71FC9378FA0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t="9901" b="9901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1EEFFAA-DDED-0349-A84E-64552A5806F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3"/>
          <a:srcRect t="9922" b="99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9879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6A7FF8C2-57B1-0042-87F5-15577B895C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89322E8F-7973-AF4D-8CC1-5FAE0789B3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2ED07CA-0B8A-EE40-A50B-56751570BCD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Name</a:t>
            </a:r>
          </a:p>
          <a:p>
            <a:r>
              <a:rPr lang="en-US" dirty="0"/>
              <a:t>Title, Company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C96FBA6-A660-D442-B053-C3E3B1A90964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t="9901" b="9901"/>
          <a:stretch>
            <a:fillRect/>
          </a:stretch>
        </p:blipFill>
        <p:spPr/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6A6E617-33B2-C64C-893D-5FF6EF0CD2D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Name</a:t>
            </a:r>
          </a:p>
          <a:p>
            <a:r>
              <a:rPr lang="en-US" dirty="0"/>
              <a:t>Title, Company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166E429-0688-CE42-8BA4-E9387B0DFB16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3"/>
          <a:srcRect t="9997" b="9997"/>
          <a:stretch>
            <a:fillRect/>
          </a:stretch>
        </p:blipFill>
        <p:spPr/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C4FD39C-9E16-144B-9B50-7160E1A707C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Name</a:t>
            </a:r>
          </a:p>
          <a:p>
            <a:r>
              <a:rPr lang="en-US" dirty="0"/>
              <a:t>Title, Company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F190B128-C3DF-1948-9487-248D2DD2953B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4"/>
          <a:srcRect t="9997" b="99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1978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508B2524-AD9E-1643-B27C-4C906118F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DDB4304C-DAA8-1F4C-ADF7-735E1781FD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137D183-2A49-874C-9D45-EE1A0E7DFC9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Company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651AB48-6027-A643-9308-46C569B1FB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Company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24A890D-C111-5146-B4E2-78D072B954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Company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44AAAF8-2000-4B42-AD6B-5A999F8E9E1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Company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D2C90AD-7925-FD4A-B73C-67D55A6240FA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t="9853" b="9853"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223A749-5086-4E49-8ABB-9BF63A4BDB4A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3"/>
          <a:srcRect t="9904" b="9904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8069D57-D2D8-274D-A72D-4AD2B3AB6938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/>
          <a:srcRect t="9904" b="9904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B90F66D-4E74-7A45-86E3-D7FE6AF60A1D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5"/>
          <a:srcRect t="9853" b="98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9024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dictum.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a </a:t>
            </a:r>
            <a:r>
              <a:rPr lang="en-US" dirty="0" err="1"/>
              <a:t>ullamcorper</a:t>
            </a:r>
            <a:r>
              <a:rPr lang="en-US" dirty="0"/>
              <a:t> dictum. 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r>
              <a:rPr lang="en-US" dirty="0"/>
              <a:t> a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semper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at </a:t>
            </a:r>
            <a:r>
              <a:rPr lang="en-US" dirty="0" err="1"/>
              <a:t>finibus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Nunc at </a:t>
            </a:r>
            <a:r>
              <a:rPr lang="en-US" dirty="0" err="1"/>
              <a:t>scelerisque</a:t>
            </a:r>
            <a:r>
              <a:rPr lang="en-US" dirty="0"/>
              <a:t> magna. Maecenas </a:t>
            </a:r>
            <a:r>
              <a:rPr lang="en-US" dirty="0" err="1"/>
              <a:t>vehicula</a:t>
            </a:r>
            <a:r>
              <a:rPr lang="en-US" dirty="0"/>
              <a:t> ex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at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Nunc </a:t>
            </a:r>
            <a:r>
              <a:rPr lang="en-US" dirty="0" err="1"/>
              <a:t>aliquam</a:t>
            </a:r>
            <a:r>
              <a:rPr lang="en-US" dirty="0"/>
              <a:t>, </a:t>
            </a:r>
            <a:r>
              <a:rPr lang="en-US" dirty="0" err="1"/>
              <a:t>quam</a:t>
            </a:r>
            <a:r>
              <a:rPr lang="en-US" dirty="0"/>
              <a:t>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  <a:p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dolor. </a:t>
            </a:r>
            <a:r>
              <a:rPr lang="en-US" dirty="0" err="1"/>
              <a:t>Pellentesque</a:t>
            </a:r>
            <a:r>
              <a:rPr lang="en-US" dirty="0"/>
              <a:t> nisi mi, </a:t>
            </a:r>
            <a:r>
              <a:rPr lang="en-US" dirty="0" err="1"/>
              <a:t>euismod</a:t>
            </a:r>
            <a:r>
              <a:rPr lang="en-US" dirty="0"/>
              <a:t> in lorem </a:t>
            </a:r>
            <a:r>
              <a:rPr lang="en-US" dirty="0" err="1"/>
              <a:t>quis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magna.</a:t>
            </a:r>
          </a:p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ac </a:t>
            </a:r>
            <a:r>
              <a:rPr lang="en-US" dirty="0" err="1"/>
              <a:t>pellentesque</a:t>
            </a:r>
            <a:r>
              <a:rPr lang="en-US" dirty="0"/>
              <a:t> maximus.</a:t>
            </a:r>
          </a:p>
        </p:txBody>
      </p:sp>
    </p:spTree>
    <p:extLst>
      <p:ext uri="{BB962C8B-B14F-4D97-AF65-F5344CB8AC3E}">
        <p14:creationId xmlns:p14="http://schemas.microsoft.com/office/powerpoint/2010/main" val="2077739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3AB26-A36A-A744-96AD-AE711F98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07C80-5227-C846-869D-5A034D083D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1AA3C-EC5C-C349-BCFB-254E37BFF4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43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an Active Gate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/>
              <a:t>Download &amp; Install </a:t>
            </a:r>
            <a:r>
              <a:rPr lang="en-US" dirty="0" err="1"/>
              <a:t>ActiveGate</a:t>
            </a:r>
            <a:endParaRPr lang="en-US" dirty="0"/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5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255097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E5E69F-8AD1-4CE3-BA56-8BABA99A7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7" y="1597471"/>
            <a:ext cx="8010699" cy="450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4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83EEA-3B2F-1742-A5AE-58B1158D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243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1F7F72-D2CE-7B48-93CC-70F83F321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9C192F-8FDE-1541-9B5F-11EC535AAC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E9711-6AFD-8B48-AEFA-33EC9ADE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455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E2A0B2-CEEA-CE4D-95C9-53B62F88F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963D0F-0F4E-BA4B-95C0-645132568CB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14689-3956-DA41-AE21-6CC79093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281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CD6618-9A50-374A-8128-C8F1020FF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1822A1-F8E6-3A47-A5C4-FF5F05B2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9F4CAE1-0652-974C-A9B0-25D8855518F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</p:spTree>
    <p:extLst>
      <p:ext uri="{BB962C8B-B14F-4D97-AF65-F5344CB8AC3E}">
        <p14:creationId xmlns:p14="http://schemas.microsoft.com/office/powerpoint/2010/main" val="2238770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847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dictum.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a </a:t>
            </a:r>
            <a:r>
              <a:rPr lang="en-US" dirty="0" err="1"/>
              <a:t>ullamcorper</a:t>
            </a:r>
            <a:r>
              <a:rPr lang="en-US" dirty="0"/>
              <a:t> dictum. 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r>
              <a:rPr lang="en-US" dirty="0"/>
              <a:t> a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semper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at </a:t>
            </a:r>
            <a:r>
              <a:rPr lang="en-US" dirty="0" err="1"/>
              <a:t>finibus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Nunc at </a:t>
            </a:r>
            <a:r>
              <a:rPr lang="en-US" dirty="0" err="1"/>
              <a:t>scelerisque</a:t>
            </a:r>
            <a:r>
              <a:rPr lang="en-US" dirty="0"/>
              <a:t> magna. Maecenas </a:t>
            </a:r>
            <a:r>
              <a:rPr lang="en-US" dirty="0" err="1"/>
              <a:t>vehicula</a:t>
            </a:r>
            <a:r>
              <a:rPr lang="en-US" dirty="0"/>
              <a:t> ex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at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Nunc </a:t>
            </a:r>
            <a:r>
              <a:rPr lang="en-US" dirty="0" err="1"/>
              <a:t>aliquam</a:t>
            </a:r>
            <a:r>
              <a:rPr lang="en-US" dirty="0"/>
              <a:t>, </a:t>
            </a:r>
            <a:r>
              <a:rPr lang="en-US" dirty="0" err="1"/>
              <a:t>quam</a:t>
            </a:r>
            <a:r>
              <a:rPr lang="en-US" dirty="0"/>
              <a:t>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  <a:p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dolor. </a:t>
            </a:r>
            <a:r>
              <a:rPr lang="en-US" dirty="0" err="1"/>
              <a:t>Pellentesque</a:t>
            </a:r>
            <a:r>
              <a:rPr lang="en-US" dirty="0"/>
              <a:t> nisi mi, </a:t>
            </a:r>
            <a:r>
              <a:rPr lang="en-US" dirty="0" err="1"/>
              <a:t>euismod</a:t>
            </a:r>
            <a:r>
              <a:rPr lang="en-US" dirty="0"/>
              <a:t> in lorem </a:t>
            </a:r>
            <a:r>
              <a:rPr lang="en-US" dirty="0" err="1"/>
              <a:t>quis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magna.</a:t>
            </a:r>
          </a:p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ac </a:t>
            </a:r>
            <a:r>
              <a:rPr lang="en-US" dirty="0" err="1"/>
              <a:t>pellentesque</a:t>
            </a:r>
            <a:r>
              <a:rPr lang="en-US" dirty="0"/>
              <a:t> maximus.</a:t>
            </a:r>
          </a:p>
        </p:txBody>
      </p:sp>
    </p:spTree>
    <p:extLst>
      <p:ext uri="{BB962C8B-B14F-4D97-AF65-F5344CB8AC3E}">
        <p14:creationId xmlns:p14="http://schemas.microsoft.com/office/powerpoint/2010/main" val="163197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AE3C-8ED8-CF47-96F6-431C74D3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DDC62-F1A3-E94B-9260-D11415E37D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09658-DE16-6D4A-BBDF-3DF1FF9D3A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13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7F046A-D9B9-B84A-B11B-3AD6DD4D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B8AE0-696B-D84C-9A86-810EC31CA9C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465410-AB3C-1A4F-ACA5-F697903B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10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09E454-32F5-344C-B7F0-956801F1A29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BB0430-82DA-4B4C-BBA8-4DE973DF1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14689-3956-DA41-AE21-6CC79093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86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8F5185-FE64-FE4B-9CA8-2505F7E11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797404-2FFE-0049-8034-BF0B5488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1D94A79-79D6-F24B-8F6A-CAD0882ADC2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</p:spTree>
    <p:extLst>
      <p:ext uri="{BB962C8B-B14F-4D97-AF65-F5344CB8AC3E}">
        <p14:creationId xmlns:p14="http://schemas.microsoft.com/office/powerpoint/2010/main" val="2077337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an Active Gate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/>
              <a:t>Download &amp; Install </a:t>
            </a:r>
            <a:r>
              <a:rPr lang="en-US" dirty="0" err="1"/>
              <a:t>ActiveGate</a:t>
            </a:r>
            <a:endParaRPr lang="en-US" dirty="0"/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5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BA78812-6758-4370-9ADD-33C2E290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9" y="1597472"/>
            <a:ext cx="8010698" cy="4506017"/>
          </a:xfrm>
          <a:prstGeom prst="rect">
            <a:avLst/>
          </a:prstGeom>
        </p:spPr>
      </p:pic>
      <p:sp>
        <p:nvSpPr>
          <p:cNvPr id="10" name="Triangle 7">
            <a:extLst>
              <a:ext uri="{FF2B5EF4-FFF2-40B4-BE49-F238E27FC236}">
                <a16:creationId xmlns:a16="http://schemas.microsoft.com/office/drawing/2014/main" id="{F688D740-21F4-4CE0-9C44-248644650ECA}"/>
              </a:ext>
            </a:extLst>
          </p:cNvPr>
          <p:cNvSpPr/>
          <p:nvPr/>
        </p:nvSpPr>
        <p:spPr>
          <a:xfrm rot="16200000">
            <a:off x="2547696" y="255097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57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515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2E61-FE39-8D46-926A-ED75A1DE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95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39D8D-0626-9444-A9B1-0D5DF55D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88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D3CB5-4592-0B4C-9F9F-7466B4FF6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406228"/>
            <a:ext cx="9267641" cy="2339760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1B2E0-D4F1-4C4C-9E52-95DD68C8F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2088" y="3584878"/>
            <a:ext cx="9267825" cy="1722437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a </a:t>
            </a:r>
            <a:r>
              <a:rPr lang="en-US" dirty="0" err="1"/>
              <a:t>ullamcorper</a:t>
            </a:r>
            <a:r>
              <a:rPr lang="en-US" dirty="0"/>
              <a:t> dictum. 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r>
              <a:rPr lang="en-US" dirty="0"/>
              <a:t> a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semper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at </a:t>
            </a:r>
            <a:r>
              <a:rPr lang="en-US" dirty="0" err="1"/>
              <a:t>finibus</a:t>
            </a:r>
            <a:r>
              <a:rPr lang="en-US" dirty="0"/>
              <a:t>. Nunc at </a:t>
            </a:r>
            <a:r>
              <a:rPr lang="en-US" dirty="0" err="1"/>
              <a:t>scelerisque</a:t>
            </a:r>
            <a:r>
              <a:rPr lang="en-US" dirty="0"/>
              <a:t> magna.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70C7B9-3759-E343-AE3A-1FBD03944756}"/>
              </a:ext>
            </a:extLst>
          </p:cNvPr>
          <p:cNvCxnSpPr>
            <a:cxnSpLocks/>
          </p:cNvCxnSpPr>
          <p:nvPr/>
        </p:nvCxnSpPr>
        <p:spPr>
          <a:xfrm>
            <a:off x="1462180" y="3148298"/>
            <a:ext cx="9267641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15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FA3A9-12DD-FF43-AD0A-152D1744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43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C0BFF-16C6-5F46-9373-0C0BAD7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719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D3CB5-4592-0B4C-9F9F-7466B4FF6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406225"/>
            <a:ext cx="9267641" cy="2339760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1B2E0-D4F1-4C4C-9E52-95DD68C8F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2088" y="3584875"/>
            <a:ext cx="9267825" cy="1722437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a </a:t>
            </a:r>
            <a:r>
              <a:rPr lang="en-US" dirty="0" err="1"/>
              <a:t>ullamcorper</a:t>
            </a:r>
            <a:r>
              <a:rPr lang="en-US" dirty="0"/>
              <a:t> dictum. 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r>
              <a:rPr lang="en-US" dirty="0"/>
              <a:t> a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semper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at </a:t>
            </a:r>
            <a:r>
              <a:rPr lang="en-US" dirty="0" err="1"/>
              <a:t>finibus</a:t>
            </a:r>
            <a:r>
              <a:rPr lang="en-US" dirty="0"/>
              <a:t>. Nunc at </a:t>
            </a:r>
            <a:r>
              <a:rPr lang="en-US" dirty="0" err="1"/>
              <a:t>scelerisque</a:t>
            </a:r>
            <a:r>
              <a:rPr lang="en-US" dirty="0"/>
              <a:t> magna.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719E89-91C9-A346-90DA-8B130C3A32F6}"/>
              </a:ext>
            </a:extLst>
          </p:cNvPr>
          <p:cNvCxnSpPr>
            <a:cxnSpLocks/>
          </p:cNvCxnSpPr>
          <p:nvPr/>
        </p:nvCxnSpPr>
        <p:spPr>
          <a:xfrm>
            <a:off x="1462180" y="3148298"/>
            <a:ext cx="92676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84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Menu item 1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2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3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4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5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164489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9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1</a:t>
            </a:r>
          </a:p>
          <a:p>
            <a:r>
              <a:rPr lang="en-US" dirty="0"/>
              <a:t>Menu item 2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3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4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5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B1233A-AF85-B34E-8F73-6C7F8A141724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C1B3A301-6463-784F-BC64-FF97B3C661A8}"/>
              </a:ext>
            </a:extLst>
          </p:cNvPr>
          <p:cNvSpPr/>
          <p:nvPr/>
        </p:nvSpPr>
        <p:spPr>
          <a:xfrm rot="16200000">
            <a:off x="2547696" y="245307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49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1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2</a:t>
            </a:r>
          </a:p>
          <a:p>
            <a:r>
              <a:rPr lang="en-US" dirty="0"/>
              <a:t>Menu item 3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4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5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261264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07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an Active Gate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/>
              <a:t>Download &amp; Install </a:t>
            </a:r>
            <a:r>
              <a:rPr lang="en-US" dirty="0" err="1"/>
              <a:t>ActiveGate</a:t>
            </a:r>
            <a:endParaRPr lang="en-US" dirty="0"/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5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BA78812-6758-4370-9ADD-33C2E290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9" y="1597472"/>
            <a:ext cx="8010698" cy="4506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AD25EF-C2EA-4C30-B7BC-F62B9FCD2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538" y="2171353"/>
            <a:ext cx="4724400" cy="3695700"/>
          </a:xfrm>
          <a:prstGeom prst="rect">
            <a:avLst/>
          </a:prstGeom>
        </p:spPr>
      </p:pic>
      <p:sp>
        <p:nvSpPr>
          <p:cNvPr id="11" name="Triangle 7">
            <a:extLst>
              <a:ext uri="{FF2B5EF4-FFF2-40B4-BE49-F238E27FC236}">
                <a16:creationId xmlns:a16="http://schemas.microsoft.com/office/drawing/2014/main" id="{31ABF662-6327-4332-A0A1-BCE78693DDE1}"/>
              </a:ext>
            </a:extLst>
          </p:cNvPr>
          <p:cNvSpPr/>
          <p:nvPr/>
        </p:nvSpPr>
        <p:spPr>
          <a:xfrm rot="16200000">
            <a:off x="2547696" y="255097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0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1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2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3</a:t>
            </a:r>
          </a:p>
          <a:p>
            <a:r>
              <a:rPr lang="en-US" dirty="0"/>
              <a:t>Menu item 4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5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6EC2CC-991D-5C42-9F5E-51253683AE88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79731D24-C866-6044-A2DD-2BDDB91426D5}"/>
              </a:ext>
            </a:extLst>
          </p:cNvPr>
          <p:cNvSpPr/>
          <p:nvPr/>
        </p:nvSpPr>
        <p:spPr>
          <a:xfrm rot="16200000">
            <a:off x="2547696" y="4069450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1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2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3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4</a:t>
            </a:r>
          </a:p>
          <a:p>
            <a:r>
              <a:rPr lang="en-US" dirty="0"/>
              <a:t>Menu item 5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B8B2AF57-72F9-A04E-AEDA-105E182DC7E5}"/>
              </a:ext>
            </a:extLst>
          </p:cNvPr>
          <p:cNvSpPr/>
          <p:nvPr/>
        </p:nvSpPr>
        <p:spPr>
          <a:xfrm rot="16200000">
            <a:off x="2547696" y="4877636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94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1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2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3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4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5</a:t>
            </a:r>
          </a:p>
          <a:p>
            <a:r>
              <a:rPr lang="en-US" dirty="0"/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87169C-7B2A-ED47-AF91-350521EF959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riangle 8">
            <a:extLst>
              <a:ext uri="{FF2B5EF4-FFF2-40B4-BE49-F238E27FC236}">
                <a16:creationId xmlns:a16="http://schemas.microsoft.com/office/drawing/2014/main" id="{25ADE5A4-3638-4948-8151-65AE9A1A320A}"/>
              </a:ext>
            </a:extLst>
          </p:cNvPr>
          <p:cNvSpPr/>
          <p:nvPr/>
        </p:nvSpPr>
        <p:spPr>
          <a:xfrm rot="16200000">
            <a:off x="2538171" y="568582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55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5334001"/>
          </a:xfrm>
        </p:spPr>
        <p:txBody>
          <a:bodyPr>
            <a:normAutofit/>
          </a:bodyPr>
          <a:lstStyle/>
          <a:p>
            <a:pPr algn="r">
              <a:spcBef>
                <a:spcPts val="4200"/>
              </a:spcBef>
            </a:pPr>
            <a:r>
              <a:rPr lang="en-US" sz="1500" b="1" dirty="0">
                <a:gradFill>
                  <a:gsLst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0"/>
                </a:gradFill>
                <a:latin typeface="Bernina Sans" pitchFamily="2" charset="77"/>
                <a:cs typeface="Calibri" panose="020F0502020204030204" pitchFamily="34" charset="0"/>
              </a:rPr>
              <a:t>Menu item 1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2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3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4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5</a:t>
            </a:r>
          </a:p>
          <a:p>
            <a:pPr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675C1B4-A2AE-E341-A077-B17FD0D82B3B}"/>
              </a:ext>
            </a:extLst>
          </p:cNvPr>
          <p:cNvSpPr/>
          <p:nvPr/>
        </p:nvSpPr>
        <p:spPr>
          <a:xfrm rot="16200000">
            <a:off x="2547696" y="1644892"/>
            <a:ext cx="173736" cy="109728"/>
          </a:xfrm>
          <a:prstGeom prst="triangle">
            <a:avLst/>
          </a:prstGeom>
          <a:solidFill>
            <a:srgbClr val="712F9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0B2ED7-BF79-D74B-BB3C-6F77AD08E7D7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gradFill>
              <a:gsLst>
                <a:gs pos="0">
                  <a:srgbClr val="2583EE"/>
                </a:gs>
                <a:gs pos="100000">
                  <a:srgbClr val="712F9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54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5334001"/>
          </a:xfrm>
        </p:spPr>
        <p:txBody>
          <a:bodyPr>
            <a:normAutofit/>
          </a:bodyPr>
          <a:lstStyle/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1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  <a:latin typeface="Bernina Sans" pitchFamily="2" charset="77"/>
                <a:cs typeface="Calibri" panose="020F0502020204030204" pitchFamily="34" charset="0"/>
              </a:rPr>
              <a:t>Menu item 2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3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4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5</a:t>
            </a:r>
          </a:p>
          <a:p>
            <a:pPr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149AD2DC-280F-3D4E-88BC-DD4C092A7E04}"/>
              </a:ext>
            </a:extLst>
          </p:cNvPr>
          <p:cNvSpPr/>
          <p:nvPr/>
        </p:nvSpPr>
        <p:spPr>
          <a:xfrm rot="16200000">
            <a:off x="2547696" y="2453078"/>
            <a:ext cx="173736" cy="109728"/>
          </a:xfrm>
          <a:prstGeom prst="triangle">
            <a:avLst/>
          </a:prstGeom>
          <a:solidFill>
            <a:srgbClr val="712F9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A01407-F598-1247-B16E-DEEF092A3683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gradFill>
              <a:gsLst>
                <a:gs pos="0">
                  <a:srgbClr val="2583EE"/>
                </a:gs>
                <a:gs pos="100000">
                  <a:srgbClr val="712F9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8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5334001"/>
          </a:xfrm>
        </p:spPr>
        <p:txBody>
          <a:bodyPr>
            <a:normAutofit/>
          </a:bodyPr>
          <a:lstStyle/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1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2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  <a:latin typeface="Bernina Sans" pitchFamily="2" charset="77"/>
                <a:cs typeface="Calibri" panose="020F0502020204030204" pitchFamily="34" charset="0"/>
              </a:rPr>
              <a:t>Menu item 3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4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5</a:t>
            </a:r>
          </a:p>
          <a:p>
            <a:pPr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B45AC12-672E-3C4C-B908-F071A39D18E0}"/>
              </a:ext>
            </a:extLst>
          </p:cNvPr>
          <p:cNvSpPr/>
          <p:nvPr/>
        </p:nvSpPr>
        <p:spPr>
          <a:xfrm rot="16200000">
            <a:off x="2547696" y="3261264"/>
            <a:ext cx="173736" cy="109728"/>
          </a:xfrm>
          <a:prstGeom prst="triangle">
            <a:avLst/>
          </a:prstGeom>
          <a:solidFill>
            <a:srgbClr val="712F9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94D7C0-1DDD-A34B-966E-00D55A6363F1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gradFill>
              <a:gsLst>
                <a:gs pos="0">
                  <a:srgbClr val="2583EE"/>
                </a:gs>
                <a:gs pos="100000">
                  <a:srgbClr val="712F9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06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5334001"/>
          </a:xfrm>
        </p:spPr>
        <p:txBody>
          <a:bodyPr>
            <a:normAutofit/>
          </a:bodyPr>
          <a:lstStyle/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1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2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3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gradFill>
                  <a:gsLst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0"/>
                </a:gradFill>
                <a:latin typeface="Bernina Sans" pitchFamily="2" charset="77"/>
                <a:cs typeface="Calibri" panose="020F0502020204030204" pitchFamily="34" charset="0"/>
              </a:rPr>
              <a:t>Menu item 4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5</a:t>
            </a:r>
          </a:p>
          <a:p>
            <a:pPr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ECED0872-D431-1140-8FB2-6E20F615D88C}"/>
              </a:ext>
            </a:extLst>
          </p:cNvPr>
          <p:cNvSpPr/>
          <p:nvPr/>
        </p:nvSpPr>
        <p:spPr>
          <a:xfrm rot="16200000">
            <a:off x="2547696" y="4069450"/>
            <a:ext cx="173736" cy="109728"/>
          </a:xfrm>
          <a:prstGeom prst="triangle">
            <a:avLst/>
          </a:prstGeom>
          <a:solidFill>
            <a:srgbClr val="712F9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127B75-6E0E-434D-ABF0-6106482BAC68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gradFill>
              <a:gsLst>
                <a:gs pos="0">
                  <a:srgbClr val="2583EE"/>
                </a:gs>
                <a:gs pos="100000">
                  <a:srgbClr val="712F9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00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5334001"/>
          </a:xfrm>
        </p:spPr>
        <p:txBody>
          <a:bodyPr>
            <a:normAutofit/>
          </a:bodyPr>
          <a:lstStyle/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1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2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3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4</a:t>
            </a:r>
          </a:p>
          <a:p>
            <a:pPr algn="r">
              <a:spcBef>
                <a:spcPts val="4200"/>
              </a:spcBef>
            </a:pPr>
            <a:r>
              <a:rPr lang="en-US" sz="1500" b="1" dirty="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  <a:latin typeface="Bernina Sans" pitchFamily="2" charset="77"/>
                <a:cs typeface="Calibri" panose="020F0502020204030204" pitchFamily="34" charset="0"/>
              </a:rPr>
              <a:t>Menu item 5</a:t>
            </a:r>
          </a:p>
          <a:p>
            <a:pPr>
              <a:spcBef>
                <a:spcPts val="4200"/>
              </a:spcBef>
            </a:pP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cs typeface="Calibri" panose="020F0502020204030204" pitchFamily="34" charset="0"/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519DC8E7-C28F-184E-8BA4-1B622D00D1EF}"/>
              </a:ext>
            </a:extLst>
          </p:cNvPr>
          <p:cNvSpPr/>
          <p:nvPr/>
        </p:nvSpPr>
        <p:spPr>
          <a:xfrm rot="16200000">
            <a:off x="2547696" y="4877636"/>
            <a:ext cx="173736" cy="109728"/>
          </a:xfrm>
          <a:prstGeom prst="triangle">
            <a:avLst/>
          </a:prstGeom>
          <a:solidFill>
            <a:srgbClr val="712F9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CF13CB-D22C-BC49-A085-1AA56FA0F38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gradFill>
              <a:gsLst>
                <a:gs pos="0">
                  <a:srgbClr val="2583EE"/>
                </a:gs>
                <a:gs pos="100000">
                  <a:srgbClr val="712F9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8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Menu item 1</a:t>
            </a:r>
          </a:p>
          <a:p>
            <a:r>
              <a:rPr lang="en-US" dirty="0"/>
              <a:t>Menu item 2</a:t>
            </a:r>
          </a:p>
          <a:p>
            <a:r>
              <a:rPr lang="en-US" dirty="0"/>
              <a:t>Menu item 3</a:t>
            </a:r>
          </a:p>
          <a:p>
            <a:r>
              <a:rPr lang="en-US" dirty="0"/>
              <a:t>Menu item 4</a:t>
            </a:r>
          </a:p>
          <a:p>
            <a:r>
              <a:rPr lang="en-US" dirty="0"/>
              <a:t>Menu item 5</a:t>
            </a:r>
          </a:p>
          <a:p>
            <a:r>
              <a:rPr lang="en-US" dirty="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031ACD-E791-8243-A2F7-1AB216CE7685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gradFill>
              <a:gsLst>
                <a:gs pos="0">
                  <a:srgbClr val="2583EE"/>
                </a:gs>
                <a:gs pos="100000">
                  <a:srgbClr val="712F9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riangle 15">
            <a:extLst>
              <a:ext uri="{FF2B5EF4-FFF2-40B4-BE49-F238E27FC236}">
                <a16:creationId xmlns:a16="http://schemas.microsoft.com/office/drawing/2014/main" id="{B4EF03B9-7413-834D-A91D-77794C7A5606}"/>
              </a:ext>
            </a:extLst>
          </p:cNvPr>
          <p:cNvSpPr/>
          <p:nvPr/>
        </p:nvSpPr>
        <p:spPr>
          <a:xfrm rot="16200000">
            <a:off x="2538171" y="5685822"/>
            <a:ext cx="173736" cy="109728"/>
          </a:xfrm>
          <a:prstGeom prst="triangle">
            <a:avLst/>
          </a:prstGeom>
          <a:solidFill>
            <a:srgbClr val="712F9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12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06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3C63E8-F1FC-E44A-A448-699326FF113F}"/>
              </a:ext>
            </a:extLst>
          </p:cNvPr>
          <p:cNvGrpSpPr/>
          <p:nvPr/>
        </p:nvGrpSpPr>
        <p:grpSpPr>
          <a:xfrm>
            <a:off x="5906055" y="856214"/>
            <a:ext cx="7620000" cy="5742703"/>
            <a:chOff x="5906055" y="856214"/>
            <a:chExt cx="7620000" cy="574270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25E6793-CDB4-AD4C-8498-DED32C816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2105" y="856214"/>
              <a:ext cx="6987900" cy="504293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9D2D003-6ECD-4F40-96DB-E0D0E31B1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06055" y="5684517"/>
              <a:ext cx="7620000" cy="914400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frame - tablet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Click image icon to upload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With image selected, go to “picture format” &gt; “crop” &gt; then position and size image within the image frame as needed </a:t>
            </a: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(Skip step 2 if the image does not need additional positioning or cropping after step 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image is cropped as desired, right click the image &gt; “send to back” &gt; “send to back”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037DCF-91F5-904F-9B40-E764D3D6B9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52843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Plugin Module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</a:t>
            </a:r>
            <a:r>
              <a:rPr lang="en-US" dirty="0" err="1">
                <a:solidFill>
                  <a:schemeClr val="bg1">
                    <a:alpha val="20000"/>
                  </a:schemeClr>
                </a:solidFill>
              </a:rPr>
              <a:t>ActiveGate</a:t>
            </a:r>
            <a:endParaRPr lang="en-US" dirty="0">
              <a:solidFill>
                <a:schemeClr val="bg1">
                  <a:alpha val="20000"/>
                </a:schemeClr>
              </a:solidFill>
            </a:endParaRPr>
          </a:p>
          <a:p>
            <a:r>
              <a:rPr lang="en-US" dirty="0"/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5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510645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511584-CD4B-4B38-BBBF-C5EAAF795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84" y="1597472"/>
            <a:ext cx="8000014" cy="45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2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9B552B8-28E3-8E46-AFF7-7A36BC4D817A}"/>
              </a:ext>
            </a:extLst>
          </p:cNvPr>
          <p:cNvGrpSpPr/>
          <p:nvPr/>
        </p:nvGrpSpPr>
        <p:grpSpPr>
          <a:xfrm>
            <a:off x="4816340" y="843513"/>
            <a:ext cx="9769150" cy="5755404"/>
            <a:chOff x="4816340" y="843513"/>
            <a:chExt cx="9769150" cy="57554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EB6D1B8-A083-2A4C-A7AB-2B347D6BC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6340" y="5684517"/>
              <a:ext cx="9769150" cy="9144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83B3A3E-8E66-204B-92EE-672C5503A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3216" y="843513"/>
              <a:ext cx="8915397" cy="5159105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frame - laptop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Click image icon to upload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With image selected, go to “picture format” &gt; “crop” &gt; then position and size image within the image frame as needed </a:t>
            </a: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(Skip step 2 if the image does not need additional positioning or cropping after step 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image is cropped as desired, right click the image &gt; “send to back” &gt; “send to back”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54D1F58-8F9F-0A41-A9CD-C717696020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95750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2981275-9B96-7348-9B42-7015DB601407}"/>
              </a:ext>
            </a:extLst>
          </p:cNvPr>
          <p:cNvGrpSpPr/>
          <p:nvPr/>
        </p:nvGrpSpPr>
        <p:grpSpPr>
          <a:xfrm>
            <a:off x="8141850" y="612257"/>
            <a:ext cx="2793056" cy="5986660"/>
            <a:chOff x="8141850" y="612257"/>
            <a:chExt cx="2793056" cy="598666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9039E00-65A8-3D46-98D3-7ED616D86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5507" y="612257"/>
              <a:ext cx="2779399" cy="542925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59843BE-9759-C34D-AA57-B33257585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1850" y="5684517"/>
              <a:ext cx="2747444" cy="914400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frame - smartphone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Click image icon to upload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With image selected, go to “picture format” &gt; “crop” &gt; then position and size image within the image frame as needed </a:t>
            </a: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(Skip step 2 if the image does not need additional positioning or cropping after step 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image is cropped as desired, right click the image &gt; “send to back” &gt; “send to back”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B36FF86-C56B-E042-91C4-DEC3C2997B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2287904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E5C4C7A-E95D-3441-833A-D8A3E6DD06AF}"/>
              </a:ext>
            </a:extLst>
          </p:cNvPr>
          <p:cNvGrpSpPr/>
          <p:nvPr/>
        </p:nvGrpSpPr>
        <p:grpSpPr>
          <a:xfrm>
            <a:off x="5906055" y="856214"/>
            <a:ext cx="7620000" cy="5742703"/>
            <a:chOff x="5906055" y="856214"/>
            <a:chExt cx="7620000" cy="57427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26B613-0668-4E46-8643-A71716BFF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2105" y="856214"/>
              <a:ext cx="6987900" cy="504293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B82A5DD-8DF0-5548-9B60-CF170C2EE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06055" y="5684517"/>
              <a:ext cx="7620000" cy="914400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frame - tablet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Click image icon to upload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With image selected, go to “picture format” &gt; “crop” &gt; then position and size image within the image frame as needed </a:t>
            </a: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(Skip step 2 if the image does not need additional positioning or cropping after step 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image is cropped as desired, right click the image &gt; “send to back” &gt; “send to back”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E21011-6B4C-C74D-B19F-13D3DC019D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768211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8601937-8CC4-654C-9F0F-0E3D18AA2AFB}"/>
              </a:ext>
            </a:extLst>
          </p:cNvPr>
          <p:cNvGrpSpPr/>
          <p:nvPr/>
        </p:nvGrpSpPr>
        <p:grpSpPr>
          <a:xfrm>
            <a:off x="4816340" y="843513"/>
            <a:ext cx="9769150" cy="5755404"/>
            <a:chOff x="4816340" y="843513"/>
            <a:chExt cx="9769150" cy="575540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81900-1B55-5D42-96CD-3E47513D7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6340" y="5684517"/>
              <a:ext cx="9769150" cy="914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224ADC3-30C9-1844-9B5D-6586F50D1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3216" y="843513"/>
              <a:ext cx="8915397" cy="5159105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frame - laptop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Click image icon to upload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With image selected, go to “picture format” &gt; “crop” &gt; then position and size image within the image frame as needed </a:t>
            </a: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(Skip step 2 if the image does not need additional positioning or cropping after step 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image is cropped as desired, right click the image &gt; “send to back” &gt; “send to back”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3ACD44-511B-BA45-AF1F-F0D8FFFF0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49317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140CCB-A711-E243-96C7-E3AC8DAC87D7}"/>
              </a:ext>
            </a:extLst>
          </p:cNvPr>
          <p:cNvGrpSpPr/>
          <p:nvPr/>
        </p:nvGrpSpPr>
        <p:grpSpPr>
          <a:xfrm>
            <a:off x="8141850" y="612257"/>
            <a:ext cx="2793056" cy="5986660"/>
            <a:chOff x="8141850" y="612257"/>
            <a:chExt cx="2793056" cy="59866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B69271-D020-9747-BF54-17CCA8AD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5507" y="612257"/>
              <a:ext cx="2779399" cy="54292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FBFBFC-6254-684F-8A63-0A2AF89E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1850" y="5684517"/>
              <a:ext cx="2747444" cy="914400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frame - smartphone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Click image icon to upload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With image selected, go to “picture format” &gt; “crop” &gt; then position and size image within the image frame as needed </a:t>
            </a: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(Skip step 2 if the image does not need additional positioning or cropping after step 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image is cropped as desired, right click the image &gt; “send to back” &gt; “send to back”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76AD75-8A90-9246-AA7A-DC99984A2C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682562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619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D9354-6AFC-5A4B-B1D3-265401415C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23AB86-CDA9-5240-ACB9-4AE115152BDB}"/>
              </a:ext>
            </a:extLst>
          </p:cNvPr>
          <p:cNvGrpSpPr/>
          <p:nvPr/>
        </p:nvGrpSpPr>
        <p:grpSpPr>
          <a:xfrm>
            <a:off x="839788" y="1767840"/>
            <a:ext cx="4328159" cy="4450080"/>
            <a:chOff x="839788" y="1767840"/>
            <a:chExt cx="4328159" cy="445008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59CDE7-D75C-EC49-A043-B7CF9C74BB08}"/>
                </a:ext>
              </a:extLst>
            </p:cNvPr>
            <p:cNvSpPr/>
            <p:nvPr/>
          </p:nvSpPr>
          <p:spPr>
            <a:xfrm>
              <a:off x="839788" y="1767840"/>
              <a:ext cx="4328159" cy="445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4DCCD1-D60B-2346-A372-1F2A45E66313}"/>
                </a:ext>
              </a:extLst>
            </p:cNvPr>
            <p:cNvSpPr txBox="1"/>
            <p:nvPr/>
          </p:nvSpPr>
          <p:spPr>
            <a:xfrm>
              <a:off x="1268413" y="2217999"/>
              <a:ext cx="3470909" cy="3627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2400" dirty="0">
                  <a:latin typeface="Bernina Sans Light" pitchFamily="2" charset="77"/>
                  <a:cs typeface="Calibri Light" panose="020F0302020204030204" pitchFamily="34" charset="0"/>
                </a:rPr>
                <a:t>Lorem ipsum dolor sit </a:t>
              </a:r>
              <a:r>
                <a:rPr lang="en-US" sz="2400" dirty="0" err="1">
                  <a:latin typeface="Bernina Sans Light" pitchFamily="2" charset="77"/>
                  <a:cs typeface="Calibri Light" panose="020F0302020204030204" pitchFamily="34" charset="0"/>
                </a:rPr>
                <a:t>amet</a:t>
              </a:r>
              <a:r>
                <a:rPr lang="en-US" sz="2400" dirty="0">
                  <a:latin typeface="Bernina Sans Light" pitchFamily="2" charset="77"/>
                  <a:cs typeface="Calibri Light" panose="020F0302020204030204" pitchFamily="34" charset="0"/>
                </a:rPr>
                <a:t>, cu </a:t>
              </a:r>
              <a:r>
                <a:rPr lang="en-US" sz="2400" dirty="0" err="1">
                  <a:latin typeface="Bernina Sans Light" pitchFamily="2" charset="77"/>
                  <a:cs typeface="Calibri Light" panose="020F0302020204030204" pitchFamily="34" charset="0"/>
                </a:rPr>
                <a:t>causae</a:t>
              </a:r>
              <a:endParaRPr lang="en-US" sz="2400" dirty="0">
                <a:latin typeface="Bernina Sans Light" pitchFamily="2" charset="77"/>
                <a:cs typeface="Calibri Light" panose="020F030202020403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“Lorem ipsum dolor sit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amet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, cu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causae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animal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disputando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ius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.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Vix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ludus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delicata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voluptatibus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ex. Ut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vel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modus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ocurreret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, ipsum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petentium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eam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eu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.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Vix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ei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nibh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persius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,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harum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phaedrum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percipitur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usu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 an ipsum </a:t>
              </a:r>
              <a:r>
                <a:rPr lang="en-US" dirty="0" err="1">
                  <a:latin typeface="Bernina Sans Light" pitchFamily="2" charset="77"/>
                  <a:cs typeface="Calibri Light" panose="020F0302020204030204" pitchFamily="34" charset="0"/>
                </a:rPr>
                <a:t>petentium</a:t>
              </a:r>
              <a:r>
                <a:rPr lang="en-US" dirty="0">
                  <a:latin typeface="Bernina Sans Light" pitchFamily="2" charset="77"/>
                  <a:cs typeface="Calibri Light" panose="020F0302020204030204" pitchFamily="34" charset="0"/>
                </a:rPr>
                <a:t>.”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3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45E382F-576B-3744-AE10-E122F4E51D30}"/>
              </a:ext>
            </a:extLst>
          </p:cNvPr>
          <p:cNvSpPr/>
          <p:nvPr/>
        </p:nvSpPr>
        <p:spPr>
          <a:xfrm>
            <a:off x="0" y="1569719"/>
            <a:ext cx="9845040" cy="4155219"/>
          </a:xfrm>
          <a:prstGeom prst="rect">
            <a:avLst/>
          </a:prstGeom>
          <a:solidFill>
            <a:srgbClr val="1D2433"/>
          </a:solidFill>
          <a:ln>
            <a:noFill/>
          </a:ln>
          <a:effectLst>
            <a:outerShdw blurRad="177800" sx="99000" sy="99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1633B2C-DBD5-8F41-A844-09595819CB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931539-89DD-9946-98E7-239CBD5EB6A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10720" y="4913221"/>
            <a:ext cx="2185987" cy="746457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4A9050-E905-784E-82DE-F1E7FC7BF1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2800" dirty="0"/>
              <a:t>Lorem ipsum dolor sit </a:t>
            </a:r>
            <a:r>
              <a:rPr lang="en-US" sz="2800" dirty="0" err="1"/>
              <a:t>amet</a:t>
            </a:r>
            <a:r>
              <a:rPr lang="en-US" sz="2800" dirty="0"/>
              <a:t>, cu </a:t>
            </a:r>
            <a:r>
              <a:rPr lang="en-US" sz="2800" dirty="0" err="1"/>
              <a:t>causae</a:t>
            </a:r>
            <a:endParaRPr lang="en-US" sz="2800" dirty="0"/>
          </a:p>
          <a:p>
            <a:pPr>
              <a:lnSpc>
                <a:spcPct val="130000"/>
              </a:lnSpc>
            </a:pPr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cu </a:t>
            </a:r>
            <a:r>
              <a:rPr lang="en-US" dirty="0" err="1"/>
              <a:t>causae</a:t>
            </a:r>
            <a:r>
              <a:rPr lang="en-US" dirty="0"/>
              <a:t> animal </a:t>
            </a:r>
            <a:r>
              <a:rPr lang="en-US" dirty="0" err="1"/>
              <a:t>disputando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ludus</a:t>
            </a:r>
            <a:r>
              <a:rPr lang="en-US" dirty="0"/>
              <a:t> </a:t>
            </a:r>
            <a:r>
              <a:rPr lang="en-US" dirty="0" err="1"/>
              <a:t>delicata</a:t>
            </a:r>
            <a:r>
              <a:rPr lang="en-US" dirty="0"/>
              <a:t> </a:t>
            </a:r>
            <a:r>
              <a:rPr lang="en-US" dirty="0" err="1"/>
              <a:t>voluptatibus</a:t>
            </a:r>
            <a:r>
              <a:rPr lang="en-US" dirty="0"/>
              <a:t> ex. 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 </a:t>
            </a:r>
            <a:r>
              <a:rPr lang="en-US" dirty="0" err="1"/>
              <a:t>percipitur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 an.”</a:t>
            </a:r>
          </a:p>
        </p:txBody>
      </p:sp>
    </p:spTree>
    <p:extLst>
      <p:ext uri="{BB962C8B-B14F-4D97-AF65-F5344CB8AC3E}">
        <p14:creationId xmlns:p14="http://schemas.microsoft.com/office/powerpoint/2010/main" val="1288574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B3D3827-2F69-B44A-B216-CB250DFEB2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83D3D77-7660-E147-B8C8-A4A47778C1B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1DA82C9-CC96-6844-9879-5810DD8EFF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2A3AA97-8B0B-0649-AF0E-609C611EE86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52A7CD-FA8A-4540-9434-E99B3B0E010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06F25C7-138C-234A-BA63-A344B8AA8AE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AF0C4A5-A908-CD4A-A4C5-86B2452CD3E6}"/>
              </a:ext>
            </a:extLst>
          </p:cNvPr>
          <p:cNvSpPr/>
          <p:nvPr/>
        </p:nvSpPr>
        <p:spPr>
          <a:xfrm>
            <a:off x="2519029" y="1691507"/>
            <a:ext cx="1663048" cy="1699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sx="99000" sy="99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400E82D-849E-3949-BAD7-FBCA46D8631A}"/>
              </a:ext>
            </a:extLst>
          </p:cNvPr>
          <p:cNvSpPr/>
          <p:nvPr/>
        </p:nvSpPr>
        <p:spPr>
          <a:xfrm>
            <a:off x="6059682" y="1691507"/>
            <a:ext cx="1663048" cy="1699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sx="99000" sy="99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00E06AB-F62C-0745-9A04-DB510E428FD5}"/>
              </a:ext>
            </a:extLst>
          </p:cNvPr>
          <p:cNvSpPr/>
          <p:nvPr/>
        </p:nvSpPr>
        <p:spPr>
          <a:xfrm>
            <a:off x="9600335" y="1691507"/>
            <a:ext cx="1663048" cy="1699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sx="99000" sy="99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E000AE7-5490-6947-996C-41B028CDBF06}"/>
              </a:ext>
            </a:extLst>
          </p:cNvPr>
          <p:cNvSpPr/>
          <p:nvPr/>
        </p:nvSpPr>
        <p:spPr>
          <a:xfrm>
            <a:off x="2519029" y="4173451"/>
            <a:ext cx="1663048" cy="1701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07E38CD-2226-DA40-ACE9-64569E6250E0}"/>
              </a:ext>
            </a:extLst>
          </p:cNvPr>
          <p:cNvSpPr/>
          <p:nvPr/>
        </p:nvSpPr>
        <p:spPr>
          <a:xfrm>
            <a:off x="6059682" y="4173451"/>
            <a:ext cx="1663048" cy="1701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sx="99000" sy="99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71FAAC1-40AE-7B4F-8017-B48A560C9607}"/>
              </a:ext>
            </a:extLst>
          </p:cNvPr>
          <p:cNvSpPr/>
          <p:nvPr/>
        </p:nvSpPr>
        <p:spPr>
          <a:xfrm>
            <a:off x="9600335" y="4173451"/>
            <a:ext cx="1663048" cy="1701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sx="99000" sy="99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itle 111">
            <a:extLst>
              <a:ext uri="{FF2B5EF4-FFF2-40B4-BE49-F238E27FC236}">
                <a16:creationId xmlns:a16="http://schemas.microsoft.com/office/drawing/2014/main" id="{5B005F2A-8179-6440-9D12-7E52A68B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489AB2CB-D484-274C-8E70-A9A92C41DA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53E5F2E2-E998-C941-9200-6894B2A99B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2334B0E5-41E0-8347-B3D4-2808DD40AC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  <p:sp>
        <p:nvSpPr>
          <p:cNvPr id="120" name="Text Placeholder 119">
            <a:extLst>
              <a:ext uri="{FF2B5EF4-FFF2-40B4-BE49-F238E27FC236}">
                <a16:creationId xmlns:a16="http://schemas.microsoft.com/office/drawing/2014/main" id="{A5AD854A-80ED-134B-9274-58871EED68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  <p:sp>
        <p:nvSpPr>
          <p:cNvPr id="122" name="Text Placeholder 121">
            <a:extLst>
              <a:ext uri="{FF2B5EF4-FFF2-40B4-BE49-F238E27FC236}">
                <a16:creationId xmlns:a16="http://schemas.microsoft.com/office/drawing/2014/main" id="{CB627341-B42E-B042-BE23-A7AF4E389A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  <p:sp>
        <p:nvSpPr>
          <p:cNvPr id="124" name="Text Placeholder 123">
            <a:extLst>
              <a:ext uri="{FF2B5EF4-FFF2-40B4-BE49-F238E27FC236}">
                <a16:creationId xmlns:a16="http://schemas.microsoft.com/office/drawing/2014/main" id="{8A405DDD-AFAB-B34D-9C35-0C4132F284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900365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11">
            <a:extLst>
              <a:ext uri="{FF2B5EF4-FFF2-40B4-BE49-F238E27FC236}">
                <a16:creationId xmlns:a16="http://schemas.microsoft.com/office/drawing/2014/main" id="{5B005F2A-8179-6440-9D12-7E52A68B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8D330203-1CDC-0947-A953-311AF128B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328F11A9-B2D8-1C41-96EC-CC450B516DF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49547970-4AD6-F54F-9EBB-91C6F1B9840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B324ACED-56AD-2547-8971-4C727D404DA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917D3C2A-F4AD-4142-9A7B-7A3158486AF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19D18CD-FD1D-5C48-B9B5-2EAFAF9B36D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AF0C4A5-A908-CD4A-A4C5-86B2452CD3E6}"/>
              </a:ext>
            </a:extLst>
          </p:cNvPr>
          <p:cNvSpPr/>
          <p:nvPr/>
        </p:nvSpPr>
        <p:spPr>
          <a:xfrm>
            <a:off x="2519029" y="1691507"/>
            <a:ext cx="1663048" cy="1699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sx="99000" sy="99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400E82D-849E-3949-BAD7-FBCA46D8631A}"/>
              </a:ext>
            </a:extLst>
          </p:cNvPr>
          <p:cNvSpPr/>
          <p:nvPr/>
        </p:nvSpPr>
        <p:spPr>
          <a:xfrm>
            <a:off x="6059682" y="1691507"/>
            <a:ext cx="1663048" cy="1699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sx="99000" sy="99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00E06AB-F62C-0745-9A04-DB510E428FD5}"/>
              </a:ext>
            </a:extLst>
          </p:cNvPr>
          <p:cNvSpPr/>
          <p:nvPr/>
        </p:nvSpPr>
        <p:spPr>
          <a:xfrm>
            <a:off x="9600335" y="1691507"/>
            <a:ext cx="1663048" cy="1699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sx="99000" sy="99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E000AE7-5490-6947-996C-41B028CDBF06}"/>
              </a:ext>
            </a:extLst>
          </p:cNvPr>
          <p:cNvSpPr/>
          <p:nvPr/>
        </p:nvSpPr>
        <p:spPr>
          <a:xfrm>
            <a:off x="2519029" y="4173451"/>
            <a:ext cx="1663048" cy="1701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07E38CD-2226-DA40-ACE9-64569E6250E0}"/>
              </a:ext>
            </a:extLst>
          </p:cNvPr>
          <p:cNvSpPr/>
          <p:nvPr/>
        </p:nvSpPr>
        <p:spPr>
          <a:xfrm>
            <a:off x="6059682" y="4173451"/>
            <a:ext cx="1663048" cy="1701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sx="99000" sy="99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71FAAC1-40AE-7B4F-8017-B48A560C9607}"/>
              </a:ext>
            </a:extLst>
          </p:cNvPr>
          <p:cNvSpPr/>
          <p:nvPr/>
        </p:nvSpPr>
        <p:spPr>
          <a:xfrm>
            <a:off x="9600335" y="4173451"/>
            <a:ext cx="1663048" cy="1701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sx="99000" sy="99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489AB2CB-D484-274C-8E70-A9A92C41DA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53E5F2E2-E998-C941-9200-6894B2A99B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2334B0E5-41E0-8347-B3D4-2808DD40AC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  <p:sp>
        <p:nvSpPr>
          <p:cNvPr id="120" name="Text Placeholder 119">
            <a:extLst>
              <a:ext uri="{FF2B5EF4-FFF2-40B4-BE49-F238E27FC236}">
                <a16:creationId xmlns:a16="http://schemas.microsoft.com/office/drawing/2014/main" id="{A5AD854A-80ED-134B-9274-58871EED68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  <p:sp>
        <p:nvSpPr>
          <p:cNvPr id="122" name="Text Placeholder 121">
            <a:extLst>
              <a:ext uri="{FF2B5EF4-FFF2-40B4-BE49-F238E27FC236}">
                <a16:creationId xmlns:a16="http://schemas.microsoft.com/office/drawing/2014/main" id="{CB627341-B42E-B042-BE23-A7AF4E389A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  <p:sp>
        <p:nvSpPr>
          <p:cNvPr id="124" name="Text Placeholder 123">
            <a:extLst>
              <a:ext uri="{FF2B5EF4-FFF2-40B4-BE49-F238E27FC236}">
                <a16:creationId xmlns:a16="http://schemas.microsoft.com/office/drawing/2014/main" id="{8A405DDD-AFAB-B34D-9C35-0C4132F284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Bernina Sans" pitchFamily="2" charset="77"/>
                <a:cs typeface="Calibri" panose="020F0502020204030204" pitchFamily="34" charset="0"/>
              </a:rPr>
              <a:t>Lorem ipsum dolor sit </a:t>
            </a:r>
            <a:r>
              <a:rPr lang="en-US" b="1" dirty="0" err="1">
                <a:latin typeface="Bernina Sans" pitchFamily="2" charset="77"/>
                <a:cs typeface="Calibri" panose="020F0502020204030204" pitchFamily="34" charset="0"/>
              </a:rPr>
              <a:t>amet</a:t>
            </a:r>
            <a:endParaRPr lang="en-US" b="1" dirty="0">
              <a:latin typeface="Bernina Sans" pitchFamily="2" charset="77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/>
              <a:t>Ut </a:t>
            </a:r>
            <a:r>
              <a:rPr lang="en-US" dirty="0" err="1"/>
              <a:t>vel</a:t>
            </a:r>
            <a:r>
              <a:rPr lang="en-US" dirty="0"/>
              <a:t> modus </a:t>
            </a:r>
            <a:r>
              <a:rPr lang="en-US" dirty="0" err="1"/>
              <a:t>ocurreret</a:t>
            </a:r>
            <a:r>
              <a:rPr lang="en-US" dirty="0"/>
              <a:t>, ipsum </a:t>
            </a:r>
            <a:r>
              <a:rPr lang="en-US" dirty="0" err="1"/>
              <a:t>petentium</a:t>
            </a:r>
            <a:r>
              <a:rPr lang="en-US" dirty="0"/>
              <a:t>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Vix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,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phaedrum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30538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Plugin Module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</a:t>
            </a:r>
            <a:r>
              <a:rPr lang="en-US" dirty="0" err="1">
                <a:solidFill>
                  <a:schemeClr val="bg1">
                    <a:alpha val="20000"/>
                  </a:schemeClr>
                </a:solidFill>
              </a:rPr>
              <a:t>ActiveGate</a:t>
            </a:r>
            <a:endParaRPr lang="en-US" dirty="0">
              <a:solidFill>
                <a:schemeClr val="bg1">
                  <a:alpha val="20000"/>
                </a:schemeClr>
              </a:solidFill>
            </a:endParaRPr>
          </a:p>
          <a:p>
            <a:r>
              <a:rPr lang="en-US" dirty="0"/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5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2091A2D-4019-4583-BC9E-CEDDBDF20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7" y="1597471"/>
            <a:ext cx="8000013" cy="4506017"/>
          </a:xfrm>
          <a:prstGeom prst="rect">
            <a:avLst/>
          </a:prstGeom>
        </p:spPr>
      </p:pic>
      <p:sp>
        <p:nvSpPr>
          <p:cNvPr id="11" name="Triangle 7">
            <a:extLst>
              <a:ext uri="{FF2B5EF4-FFF2-40B4-BE49-F238E27FC236}">
                <a16:creationId xmlns:a16="http://schemas.microsoft.com/office/drawing/2014/main" id="{C91CBBA5-59AE-4D7D-AF39-CD0A7284735B}"/>
              </a:ext>
            </a:extLst>
          </p:cNvPr>
          <p:cNvSpPr/>
          <p:nvPr/>
        </p:nvSpPr>
        <p:spPr>
          <a:xfrm rot="16200000">
            <a:off x="2547696" y="3510645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22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Plugin Module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</a:t>
            </a:r>
            <a:r>
              <a:rPr lang="en-US" dirty="0" err="1">
                <a:solidFill>
                  <a:schemeClr val="bg1">
                    <a:alpha val="20000"/>
                  </a:schemeClr>
                </a:solidFill>
              </a:rPr>
              <a:t>ActiveGate</a:t>
            </a:r>
            <a:endParaRPr lang="en-US" dirty="0">
              <a:solidFill>
                <a:schemeClr val="bg1">
                  <a:alpha val="20000"/>
                </a:schemeClr>
              </a:solidFill>
            </a:endParaRPr>
          </a:p>
          <a:p>
            <a:r>
              <a:rPr lang="en-US" dirty="0"/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5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C66341B-3145-4038-9512-C0D1409C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9" y="1597472"/>
            <a:ext cx="8000012" cy="4506016"/>
          </a:xfrm>
          <a:prstGeom prst="rect">
            <a:avLst/>
          </a:prstGeom>
        </p:spPr>
      </p:pic>
      <p:sp>
        <p:nvSpPr>
          <p:cNvPr id="11" name="Triangle 7">
            <a:extLst>
              <a:ext uri="{FF2B5EF4-FFF2-40B4-BE49-F238E27FC236}">
                <a16:creationId xmlns:a16="http://schemas.microsoft.com/office/drawing/2014/main" id="{53ED5A57-39CF-4034-A65B-895A03E09397}"/>
              </a:ext>
            </a:extLst>
          </p:cNvPr>
          <p:cNvSpPr/>
          <p:nvPr/>
        </p:nvSpPr>
        <p:spPr>
          <a:xfrm rot="16200000">
            <a:off x="2547696" y="3510645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74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Plugin Module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</a:t>
            </a:r>
            <a:r>
              <a:rPr lang="en-US" dirty="0" err="1">
                <a:solidFill>
                  <a:schemeClr val="bg1">
                    <a:alpha val="20000"/>
                  </a:schemeClr>
                </a:solidFill>
              </a:rPr>
              <a:t>ActiveGate</a:t>
            </a:r>
            <a:endParaRPr lang="en-US" dirty="0">
              <a:solidFill>
                <a:schemeClr val="bg1">
                  <a:alpha val="20000"/>
                </a:schemeClr>
              </a:solidFill>
            </a:endParaRPr>
          </a:p>
          <a:p>
            <a:r>
              <a:rPr lang="en-US" dirty="0"/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5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C66341B-3145-4038-9512-C0D1409C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9" y="1597472"/>
            <a:ext cx="8000012" cy="4506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00DCE2-6BE5-4839-8F9C-CD4CC56C6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638" y="2148753"/>
            <a:ext cx="4743450" cy="3724275"/>
          </a:xfrm>
          <a:prstGeom prst="rect">
            <a:avLst/>
          </a:prstGeom>
        </p:spPr>
      </p:pic>
      <p:sp>
        <p:nvSpPr>
          <p:cNvPr id="11" name="Triangle 7">
            <a:extLst>
              <a:ext uri="{FF2B5EF4-FFF2-40B4-BE49-F238E27FC236}">
                <a16:creationId xmlns:a16="http://schemas.microsoft.com/office/drawing/2014/main" id="{9471F0E7-0EE2-429B-B053-0D8F752F5ED5}"/>
              </a:ext>
            </a:extLst>
          </p:cNvPr>
          <p:cNvSpPr/>
          <p:nvPr/>
        </p:nvSpPr>
        <p:spPr>
          <a:xfrm rot="16200000">
            <a:off x="2547696" y="3510645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1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the Installation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</a:t>
            </a:r>
            <a:r>
              <a:rPr lang="en-US" dirty="0" err="1">
                <a:solidFill>
                  <a:schemeClr val="bg1">
                    <a:alpha val="20000"/>
                  </a:schemeClr>
                </a:solidFill>
              </a:rPr>
              <a:t>ActiveGate</a:t>
            </a:r>
            <a:endParaRPr lang="en-US" dirty="0">
              <a:solidFill>
                <a:schemeClr val="bg1">
                  <a:alpha val="2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Plugin Module</a:t>
            </a:r>
          </a:p>
          <a:p>
            <a:r>
              <a:rPr lang="en-US" dirty="0"/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5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Menu item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6EC2CC-991D-5C42-9F5E-51253683AE88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79731D24-C866-6044-A2DD-2BDDB91426D5}"/>
              </a:ext>
            </a:extLst>
          </p:cNvPr>
          <p:cNvSpPr/>
          <p:nvPr/>
        </p:nvSpPr>
        <p:spPr>
          <a:xfrm rot="16200000">
            <a:off x="2547696" y="4410269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EF459-F3D0-41B3-B97E-A27A71066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9" y="1597473"/>
            <a:ext cx="8000012" cy="450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4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_SLIDES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Custom 1">
      <a:majorFont>
        <a:latin typeface="Bernina Sans Semibold"/>
        <a:ea typeface=""/>
        <a:cs typeface=""/>
      </a:majorFont>
      <a:minorFont>
        <a:latin typeface="Bernin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521096C6-30F9-0243-95DB-0B3DB56729F7}"/>
    </a:ext>
  </a:extLst>
</a:theme>
</file>

<file path=ppt/theme/theme2.xml><?xml version="1.0" encoding="utf-8"?>
<a:theme xmlns:a="http://schemas.openxmlformats.org/drawingml/2006/main" name="GRADIENT SLIDES_1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C6165323-6A0F-8A43-A43D-98DFECC3512E}"/>
    </a:ext>
  </a:extLst>
</a:theme>
</file>

<file path=ppt/theme/theme3.xml><?xml version="1.0" encoding="utf-8"?>
<a:theme xmlns:a="http://schemas.openxmlformats.org/drawingml/2006/main" name="WHITE SLIDES_1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C6165323-6A0F-8A43-A43D-98DFECC3512E}"/>
    </a:ext>
  </a:extLst>
</a:theme>
</file>

<file path=ppt/theme/theme4.xml><?xml version="1.0" encoding="utf-8"?>
<a:theme xmlns:a="http://schemas.openxmlformats.org/drawingml/2006/main" name="WHITE SLIDES_2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38A70E8D-BD94-EC40-8377-A8C720C23D5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e98d6c4-0a6a-4101-aaef-7401c2c41272">
      <UserInfo>
        <DisplayName>Anderson, Dave (Marketing)</DisplayName>
        <AccountId>14</AccountId>
        <AccountType/>
      </UserInfo>
      <UserInfo>
        <DisplayName>Sims, Josh</DisplayName>
        <AccountId>473</AccountId>
        <AccountType/>
      </UserInfo>
      <UserInfo>
        <DisplayName>Ward, Frances</DisplayName>
        <AccountId>6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BB94FF16C837468B7D13486960AFFF" ma:contentTypeVersion="10" ma:contentTypeDescription="Create a new document." ma:contentTypeScope="" ma:versionID="c903b631cc311e084714d06d0b116fff">
  <xsd:schema xmlns:xsd="http://www.w3.org/2001/XMLSchema" xmlns:xs="http://www.w3.org/2001/XMLSchema" xmlns:p="http://schemas.microsoft.com/office/2006/metadata/properties" xmlns:ns2="dd1d8f26-fb76-4973-95d8-1c00742ea3ca" xmlns:ns3="3e98d6c4-0a6a-4101-aaef-7401c2c41272" targetNamespace="http://schemas.microsoft.com/office/2006/metadata/properties" ma:root="true" ma:fieldsID="91e2fd16832581dfee94fdd5f20f879d" ns2:_="" ns3:_="">
    <xsd:import namespace="dd1d8f26-fb76-4973-95d8-1c00742ea3ca"/>
    <xsd:import namespace="3e98d6c4-0a6a-4101-aaef-7401c2c412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1d8f26-fb76-4973-95d8-1c00742ea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98d6c4-0a6a-4101-aaef-7401c2c412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75389F-D212-4F19-AFAD-C1BB4FFFE9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3305D2-0ECB-44A0-862C-949F259D46BE}">
  <ds:schemaRefs>
    <ds:schemaRef ds:uri="http://schemas.openxmlformats.org/package/2006/metadata/core-properties"/>
    <ds:schemaRef ds:uri="3e98d6c4-0a6a-4101-aaef-7401c2c41272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dd1d8f26-fb76-4973-95d8-1c00742ea3ca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3EFB303-5C42-429A-B155-A77049E9F6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1d8f26-fb76-4973-95d8-1c00742ea3ca"/>
    <ds:schemaRef ds:uri="3e98d6c4-0a6a-4101-aaef-7401c2c412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5831_TPLT_HoT-DayP19-PresenterTemplate_FINAL2 (1)</Template>
  <TotalTime>0</TotalTime>
  <Words>2522</Words>
  <Application>Microsoft Office PowerPoint</Application>
  <PresentationFormat>Widescreen</PresentationFormat>
  <Paragraphs>488</Paragraphs>
  <Slides>59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Bernina Sans</vt:lpstr>
      <vt:lpstr>Bernina Sans Light</vt:lpstr>
      <vt:lpstr>Calibri</vt:lpstr>
      <vt:lpstr>Calibri Light</vt:lpstr>
      <vt:lpstr>GRADIENT_SLIDES</vt:lpstr>
      <vt:lpstr>GRADIENT SLIDES_1</vt:lpstr>
      <vt:lpstr>WHITE SLIDES_1</vt:lpstr>
      <vt:lpstr>WHITE SLIDES_2</vt:lpstr>
      <vt:lpstr>Install an Active Gate</vt:lpstr>
      <vt:lpstr>Install an Active Gate</vt:lpstr>
      <vt:lpstr>Install an Active Gate</vt:lpstr>
      <vt:lpstr>Install an Active Gate</vt:lpstr>
      <vt:lpstr>Install the Plugin Module</vt:lpstr>
      <vt:lpstr>Install the Plugin Module</vt:lpstr>
      <vt:lpstr>Install the Plugin Module</vt:lpstr>
      <vt:lpstr>Install the Plugin Module</vt:lpstr>
      <vt:lpstr>Validate the Installation</vt:lpstr>
      <vt:lpstr>PowerPoint Presentation</vt:lpstr>
      <vt:lpstr>Please use the following iconography</vt:lpstr>
      <vt:lpstr>Please use the following iconography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Device frame - tablet</vt:lpstr>
      <vt:lpstr>Device frame - laptop</vt:lpstr>
      <vt:lpstr>Device frame - smartphone</vt:lpstr>
      <vt:lpstr>Device frame - tablet</vt:lpstr>
      <vt:lpstr>Device frame - laptop</vt:lpstr>
      <vt:lpstr>Device frame - smartphone</vt:lpstr>
      <vt:lpstr>PowerPoint Presentation</vt:lpstr>
      <vt:lpstr>PowerPoint Presentation</vt:lpstr>
      <vt:lpstr>PowerPoint Presentation</vt:lpstr>
      <vt:lpstr>Lorem ipsum dolor sit amet</vt:lpstr>
      <vt:lpstr>Lorem ipsum dolor sit amet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Active Gate Installation</dc:title>
  <dc:creator>Pilz, Reinhard</dc:creator>
  <cp:lastModifiedBy>Pilz, Reinhard</cp:lastModifiedBy>
  <cp:revision>4</cp:revision>
  <dcterms:created xsi:type="dcterms:W3CDTF">2018-12-21T08:25:00Z</dcterms:created>
  <dcterms:modified xsi:type="dcterms:W3CDTF">2018-12-21T08:56:40Z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0x01010051BB94FF16C837468B7D13486960AFFF</vt:lpwstr>
  </property>
</Properties>
</file>